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3" r:id="rId2"/>
    <p:sldId id="1018" r:id="rId3"/>
    <p:sldId id="1019" r:id="rId4"/>
    <p:sldId id="1020" r:id="rId5"/>
    <p:sldId id="1024" r:id="rId6"/>
    <p:sldId id="379" r:id="rId7"/>
    <p:sldId id="381"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4AE2E-5699-46BD-830E-3140185A2DC7}" v="4" dt="2021-11-18T11:08:31.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Beatrice" userId="e6901706-fb5d-4a6c-a9d8-6592978288b7" providerId="ADAL" clId="{7EB4AE2E-5699-46BD-830E-3140185A2DC7}"/>
    <pc:docChg chg="addSld delSld modSld sldOrd">
      <pc:chgData name="Stefano Beatrice" userId="e6901706-fb5d-4a6c-a9d8-6592978288b7" providerId="ADAL" clId="{7EB4AE2E-5699-46BD-830E-3140185A2DC7}" dt="2021-11-18T11:11:06.597" v="10" actId="47"/>
      <pc:docMkLst>
        <pc:docMk/>
      </pc:docMkLst>
      <pc:sldChg chg="del">
        <pc:chgData name="Stefano Beatrice" userId="e6901706-fb5d-4a6c-a9d8-6592978288b7" providerId="ADAL" clId="{7EB4AE2E-5699-46BD-830E-3140185A2DC7}" dt="2021-11-18T11:06:16.103" v="0" actId="47"/>
        <pc:sldMkLst>
          <pc:docMk/>
          <pc:sldMk cId="1858457030" sldId="374"/>
        </pc:sldMkLst>
      </pc:sldChg>
      <pc:sldChg chg="add del">
        <pc:chgData name="Stefano Beatrice" userId="e6901706-fb5d-4a6c-a9d8-6592978288b7" providerId="ADAL" clId="{7EB4AE2E-5699-46BD-830E-3140185A2DC7}" dt="2021-11-18T11:08:31.030" v="5"/>
        <pc:sldMkLst>
          <pc:docMk/>
          <pc:sldMk cId="3043595819" sldId="379"/>
        </pc:sldMkLst>
      </pc:sldChg>
      <pc:sldChg chg="ord">
        <pc:chgData name="Stefano Beatrice" userId="e6901706-fb5d-4a6c-a9d8-6592978288b7" providerId="ADAL" clId="{7EB4AE2E-5699-46BD-830E-3140185A2DC7}" dt="2021-11-18T11:08:49.396" v="7"/>
        <pc:sldMkLst>
          <pc:docMk/>
          <pc:sldMk cId="2196036507" sldId="381"/>
        </pc:sldMkLst>
      </pc:sldChg>
      <pc:sldChg chg="del">
        <pc:chgData name="Stefano Beatrice" userId="e6901706-fb5d-4a6c-a9d8-6592978288b7" providerId="ADAL" clId="{7EB4AE2E-5699-46BD-830E-3140185A2DC7}" dt="2021-11-18T11:06:16.103" v="0" actId="47"/>
        <pc:sldMkLst>
          <pc:docMk/>
          <pc:sldMk cId="3445805575" sldId="1007"/>
        </pc:sldMkLst>
      </pc:sldChg>
      <pc:sldChg chg="del">
        <pc:chgData name="Stefano Beatrice" userId="e6901706-fb5d-4a6c-a9d8-6592978288b7" providerId="ADAL" clId="{7EB4AE2E-5699-46BD-830E-3140185A2DC7}" dt="2021-11-18T11:06:16.103" v="0" actId="47"/>
        <pc:sldMkLst>
          <pc:docMk/>
          <pc:sldMk cId="3315914854" sldId="1008"/>
        </pc:sldMkLst>
      </pc:sldChg>
      <pc:sldChg chg="del">
        <pc:chgData name="Stefano Beatrice" userId="e6901706-fb5d-4a6c-a9d8-6592978288b7" providerId="ADAL" clId="{7EB4AE2E-5699-46BD-830E-3140185A2DC7}" dt="2021-11-18T11:06:16.103" v="0" actId="47"/>
        <pc:sldMkLst>
          <pc:docMk/>
          <pc:sldMk cId="305816065" sldId="1009"/>
        </pc:sldMkLst>
      </pc:sldChg>
      <pc:sldChg chg="del">
        <pc:chgData name="Stefano Beatrice" userId="e6901706-fb5d-4a6c-a9d8-6592978288b7" providerId="ADAL" clId="{7EB4AE2E-5699-46BD-830E-3140185A2DC7}" dt="2021-11-18T11:06:16.103" v="0" actId="47"/>
        <pc:sldMkLst>
          <pc:docMk/>
          <pc:sldMk cId="3914557832" sldId="1010"/>
        </pc:sldMkLst>
      </pc:sldChg>
      <pc:sldChg chg="del">
        <pc:chgData name="Stefano Beatrice" userId="e6901706-fb5d-4a6c-a9d8-6592978288b7" providerId="ADAL" clId="{7EB4AE2E-5699-46BD-830E-3140185A2DC7}" dt="2021-11-18T11:06:16.103" v="0" actId="47"/>
        <pc:sldMkLst>
          <pc:docMk/>
          <pc:sldMk cId="1813916421" sldId="1011"/>
        </pc:sldMkLst>
      </pc:sldChg>
      <pc:sldChg chg="del">
        <pc:chgData name="Stefano Beatrice" userId="e6901706-fb5d-4a6c-a9d8-6592978288b7" providerId="ADAL" clId="{7EB4AE2E-5699-46BD-830E-3140185A2DC7}" dt="2021-11-18T11:06:16.103" v="0" actId="47"/>
        <pc:sldMkLst>
          <pc:docMk/>
          <pc:sldMk cId="3733528723" sldId="1012"/>
        </pc:sldMkLst>
      </pc:sldChg>
      <pc:sldChg chg="del">
        <pc:chgData name="Stefano Beatrice" userId="e6901706-fb5d-4a6c-a9d8-6592978288b7" providerId="ADAL" clId="{7EB4AE2E-5699-46BD-830E-3140185A2DC7}" dt="2021-11-18T11:06:16.103" v="0" actId="47"/>
        <pc:sldMkLst>
          <pc:docMk/>
          <pc:sldMk cId="1819844148" sldId="1013"/>
        </pc:sldMkLst>
      </pc:sldChg>
      <pc:sldChg chg="del">
        <pc:chgData name="Stefano Beatrice" userId="e6901706-fb5d-4a6c-a9d8-6592978288b7" providerId="ADAL" clId="{7EB4AE2E-5699-46BD-830E-3140185A2DC7}" dt="2021-11-18T11:06:16.103" v="0" actId="47"/>
        <pc:sldMkLst>
          <pc:docMk/>
          <pc:sldMk cId="3763412477" sldId="1015"/>
        </pc:sldMkLst>
      </pc:sldChg>
      <pc:sldChg chg="add del">
        <pc:chgData name="Stefano Beatrice" userId="e6901706-fb5d-4a6c-a9d8-6592978288b7" providerId="ADAL" clId="{7EB4AE2E-5699-46BD-830E-3140185A2DC7}" dt="2021-11-18T11:09:44.855" v="8" actId="47"/>
        <pc:sldMkLst>
          <pc:docMk/>
          <pc:sldMk cId="3722512889" sldId="1017"/>
        </pc:sldMkLst>
      </pc:sldChg>
      <pc:sldChg chg="add del">
        <pc:chgData name="Stefano Beatrice" userId="e6901706-fb5d-4a6c-a9d8-6592978288b7" providerId="ADAL" clId="{7EB4AE2E-5699-46BD-830E-3140185A2DC7}" dt="2021-11-18T11:08:31.030" v="5"/>
        <pc:sldMkLst>
          <pc:docMk/>
          <pc:sldMk cId="1888543589" sldId="1018"/>
        </pc:sldMkLst>
      </pc:sldChg>
      <pc:sldChg chg="add del">
        <pc:chgData name="Stefano Beatrice" userId="e6901706-fb5d-4a6c-a9d8-6592978288b7" providerId="ADAL" clId="{7EB4AE2E-5699-46BD-830E-3140185A2DC7}" dt="2021-11-18T11:08:31.030" v="5"/>
        <pc:sldMkLst>
          <pc:docMk/>
          <pc:sldMk cId="3227360253" sldId="1019"/>
        </pc:sldMkLst>
      </pc:sldChg>
      <pc:sldChg chg="add del">
        <pc:chgData name="Stefano Beatrice" userId="e6901706-fb5d-4a6c-a9d8-6592978288b7" providerId="ADAL" clId="{7EB4AE2E-5699-46BD-830E-3140185A2DC7}" dt="2021-11-18T11:08:31.030" v="5"/>
        <pc:sldMkLst>
          <pc:docMk/>
          <pc:sldMk cId="2597490192" sldId="1020"/>
        </pc:sldMkLst>
      </pc:sldChg>
      <pc:sldChg chg="add del">
        <pc:chgData name="Stefano Beatrice" userId="e6901706-fb5d-4a6c-a9d8-6592978288b7" providerId="ADAL" clId="{7EB4AE2E-5699-46BD-830E-3140185A2DC7}" dt="2021-11-18T11:11:04.546" v="9" actId="47"/>
        <pc:sldMkLst>
          <pc:docMk/>
          <pc:sldMk cId="2614744721" sldId="1022"/>
        </pc:sldMkLst>
      </pc:sldChg>
      <pc:sldChg chg="add del">
        <pc:chgData name="Stefano Beatrice" userId="e6901706-fb5d-4a6c-a9d8-6592978288b7" providerId="ADAL" clId="{7EB4AE2E-5699-46BD-830E-3140185A2DC7}" dt="2021-11-18T11:11:06.597" v="10" actId="47"/>
        <pc:sldMkLst>
          <pc:docMk/>
          <pc:sldMk cId="894740629" sldId="1023"/>
        </pc:sldMkLst>
      </pc:sldChg>
      <pc:sldChg chg="add del">
        <pc:chgData name="Stefano Beatrice" userId="e6901706-fb5d-4a6c-a9d8-6592978288b7" providerId="ADAL" clId="{7EB4AE2E-5699-46BD-830E-3140185A2DC7}" dt="2021-11-18T11:08:31.030" v="5"/>
        <pc:sldMkLst>
          <pc:docMk/>
          <pc:sldMk cId="561007552" sldId="1024"/>
        </pc:sldMkLst>
      </pc:sldChg>
      <pc:sldMasterChg chg="delSldLayout">
        <pc:chgData name="Stefano Beatrice" userId="e6901706-fb5d-4a6c-a9d8-6592978288b7" providerId="ADAL" clId="{7EB4AE2E-5699-46BD-830E-3140185A2DC7}" dt="2021-11-18T11:08:30.654" v="4" actId="47"/>
        <pc:sldMasterMkLst>
          <pc:docMk/>
          <pc:sldMasterMk cId="2175601218" sldId="2147483648"/>
        </pc:sldMasterMkLst>
        <pc:sldLayoutChg chg="del">
          <pc:chgData name="Stefano Beatrice" userId="e6901706-fb5d-4a6c-a9d8-6592978288b7" providerId="ADAL" clId="{7EB4AE2E-5699-46BD-830E-3140185A2DC7}" dt="2021-11-18T11:08:30.654" v="4" actId="47"/>
          <pc:sldLayoutMkLst>
            <pc:docMk/>
            <pc:sldMasterMk cId="2175601218" sldId="2147483648"/>
            <pc:sldLayoutMk cId="1749998030" sldId="2147483661"/>
          </pc:sldLayoutMkLst>
        </pc:sldLayoutChg>
        <pc:sldLayoutChg chg="del">
          <pc:chgData name="Stefano Beatrice" userId="e6901706-fb5d-4a6c-a9d8-6592978288b7" providerId="ADAL" clId="{7EB4AE2E-5699-46BD-830E-3140185A2DC7}" dt="2021-11-18T11:06:16.103" v="0" actId="47"/>
          <pc:sldLayoutMkLst>
            <pc:docMk/>
            <pc:sldMasterMk cId="2175601218" sldId="2147483648"/>
            <pc:sldLayoutMk cId="2764003881" sldId="214748366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E4875D-8FCD-406B-998D-E5DBF0AE600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50550D7-0A77-4BBA-9C0C-34B176920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73BA66E-1F28-42EF-B442-14CA92798F3A}"/>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C6F754FE-7C21-4BCC-865B-6087ABC580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2F6420-E52C-4F55-A263-B81174C9BA1D}"/>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139572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745032-C827-44E8-8B6E-672A9DA3D4E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3638E59-1EFA-4BD9-94C2-3C8BEE63216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050D9A-746C-4E16-A926-BDE4D17F2E61}"/>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8A4396BF-7650-4C0E-8F36-4B56F40A74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F44824C-1857-4575-ABDE-65BC0BC88E19}"/>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426884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2149AF4-4E17-48FB-9651-DC1D4E9C79D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85AD5B0-0174-4A29-9887-6BE98059DF2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CFCC21-0A48-45C0-A49A-6738105BBA1E}"/>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F3D84DEC-9CA1-48BE-A9A0-700E1F5705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C4783C-8AED-4293-AFBB-8B8555836378}"/>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329030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ig screen 02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5803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944217"/>
            <a:ext cx="5791200" cy="5953539"/>
          </a:xfrm>
          <a:prstGeom prst="rect">
            <a:avLst/>
          </a:prstGeom>
        </p:spPr>
        <p:txBody>
          <a:bodyPr/>
          <a:lstStyle/>
          <a:p>
            <a:endParaRPr lang="ru-RU"/>
          </a:p>
        </p:txBody>
      </p:sp>
    </p:spTree>
    <p:extLst>
      <p:ext uri="{BB962C8B-B14F-4D97-AF65-F5344CB8AC3E}">
        <p14:creationId xmlns:p14="http://schemas.microsoft.com/office/powerpoint/2010/main" val="7051307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13" name="Рисунок 12"/>
          <p:cNvSpPr>
            <a:spLocks noGrp="1"/>
          </p:cNvSpPr>
          <p:nvPr>
            <p:ph type="pic" sz="quarter" idx="10"/>
          </p:nvPr>
        </p:nvSpPr>
        <p:spPr>
          <a:xfrm>
            <a:off x="3" y="3916016"/>
            <a:ext cx="12191997" cy="2981739"/>
          </a:xfrm>
          <a:custGeom>
            <a:avLst/>
            <a:gdLst>
              <a:gd name="connsiteX0" fmla="*/ 0 w 12191997"/>
              <a:gd name="connsiteY0" fmla="*/ 0 h 6857999"/>
              <a:gd name="connsiteX1" fmla="*/ 12191997 w 12191997"/>
              <a:gd name="connsiteY1" fmla="*/ 0 h 6857999"/>
              <a:gd name="connsiteX2" fmla="*/ 12191997 w 12191997"/>
              <a:gd name="connsiteY2" fmla="*/ 6857999 h 6857999"/>
            </a:gdLst>
            <a:ahLst/>
            <a:cxnLst>
              <a:cxn ang="0">
                <a:pos x="connsiteX0" y="connsiteY0"/>
              </a:cxn>
              <a:cxn ang="0">
                <a:pos x="connsiteX1" y="connsiteY1"/>
              </a:cxn>
              <a:cxn ang="0">
                <a:pos x="connsiteX2" y="connsiteY2"/>
              </a:cxn>
            </a:cxnLst>
            <a:rect l="l" t="t" r="r" b="b"/>
            <a:pathLst>
              <a:path w="12191997" h="6857999">
                <a:moveTo>
                  <a:pt x="0" y="0"/>
                </a:moveTo>
                <a:lnTo>
                  <a:pt x="12191997" y="0"/>
                </a:lnTo>
                <a:lnTo>
                  <a:pt x="12191997" y="6857999"/>
                </a:lnTo>
                <a:close/>
              </a:path>
            </a:pathLst>
          </a:custGeom>
        </p:spPr>
        <p:txBody>
          <a:bodyPr wrap="square">
            <a:noAutofit/>
          </a:bodyPr>
          <a:lstStyle/>
          <a:p>
            <a:endParaRPr lang="ru-RU"/>
          </a:p>
        </p:txBody>
      </p:sp>
    </p:spTree>
    <p:extLst>
      <p:ext uri="{BB962C8B-B14F-4D97-AF65-F5344CB8AC3E}">
        <p14:creationId xmlns:p14="http://schemas.microsoft.com/office/powerpoint/2010/main" val="3458535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3A8D07-209F-4561-9747-2A68244EB5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6038BA4-B425-4EBD-B812-BE414953FE5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F26C1A-E825-4B9B-8D61-CC75E256BCE7}"/>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4B1C5AE3-6A56-4431-B81B-C6FAEFB3E2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27259C-3A1A-4A84-BB2E-983081AD25A7}"/>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312371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8EAEE3-CD2B-40FF-9903-BF283243F14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9569F15-D191-4E7A-9215-79EDB06E5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17E28BD-5F17-4C97-9FEB-6D828C7F21ED}"/>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83339DCD-FACE-4F4C-8798-AFCF84A251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84D9909-D99C-4D06-8FC1-5A63EAD1BE5B}"/>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15499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C64C74-79FF-4752-BB31-09538486D9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B7CDAB-C31A-45D0-AD5F-13AD0D767B7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BEF21C3-73F1-48DE-8BF3-B6EA5C97E69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1F64F7B-1083-44D7-B9D4-8B7F1C5B28A7}"/>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6" name="Segnaposto piè di pagina 5">
            <a:extLst>
              <a:ext uri="{FF2B5EF4-FFF2-40B4-BE49-F238E27FC236}">
                <a16:creationId xmlns:a16="http://schemas.microsoft.com/office/drawing/2014/main" id="{A5AD838D-7B47-4953-99F7-7ACDC133562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F2B6D84-A7C4-4E3A-81C8-BE0BD520C111}"/>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158940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1F168-8F11-4A50-8F8E-D5F456D31D0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5F71621-F8B4-4698-B4FF-547FC8ADD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8107F1-66B5-4C89-8553-999085DE9B1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8F9E4F3-6689-4FF2-8CCC-377E702AB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8CD7893-2A4E-4C10-9059-7A8321DCD17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69D679E-75A2-4381-B140-A03E0AA26D05}"/>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8" name="Segnaposto piè di pagina 7">
            <a:extLst>
              <a:ext uri="{FF2B5EF4-FFF2-40B4-BE49-F238E27FC236}">
                <a16:creationId xmlns:a16="http://schemas.microsoft.com/office/drawing/2014/main" id="{514CFD26-62F4-41FC-AA08-BE50828CC79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314F5ED-8549-438F-BE56-E7BEE5620FB0}"/>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75297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0A953-C3AB-4CB5-8AD4-1FCEE981B43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B8F49B2-C4CF-4718-AB98-883A3B6E87C8}"/>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4" name="Segnaposto piè di pagina 3">
            <a:extLst>
              <a:ext uri="{FF2B5EF4-FFF2-40B4-BE49-F238E27FC236}">
                <a16:creationId xmlns:a16="http://schemas.microsoft.com/office/drawing/2014/main" id="{E6D4B7D0-A715-4CE0-99CC-8F5643AA70F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581129B-FF33-448A-A115-9815A922F746}"/>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37273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60E654B-F745-4F8A-BAB7-A8DB99C5AE24}"/>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3" name="Segnaposto piè di pagina 2">
            <a:extLst>
              <a:ext uri="{FF2B5EF4-FFF2-40B4-BE49-F238E27FC236}">
                <a16:creationId xmlns:a16="http://schemas.microsoft.com/office/drawing/2014/main" id="{FDC5926C-2378-4327-BCEF-9A89C6C46A0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BD09200-4C41-4715-A207-25D57A2E94F8}"/>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396409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819C0-9960-42C1-A08E-D5E21FF4E2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B25CC5F-4972-422E-A258-599D9E8446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22E77F7-0819-4B08-B49B-131D99415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7C38872-59C1-4D09-AFAF-C180FB407516}"/>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6" name="Segnaposto piè di pagina 5">
            <a:extLst>
              <a:ext uri="{FF2B5EF4-FFF2-40B4-BE49-F238E27FC236}">
                <a16:creationId xmlns:a16="http://schemas.microsoft.com/office/drawing/2014/main" id="{3227E50D-B1D6-4E11-BC09-F8095204D6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1F83ED-474F-4DDE-88EA-167BD20FE9E3}"/>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180895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6BE057-5156-416F-BB37-8F5D3AAF955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8C0196B-2E32-461C-B0F0-50A48569F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3AF5EF2-B5B0-4A6C-9D81-4845E6D55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D1423B-4305-4AEF-B2A8-0B80406A7727}"/>
              </a:ext>
            </a:extLst>
          </p:cNvPr>
          <p:cNvSpPr>
            <a:spLocks noGrp="1"/>
          </p:cNvSpPr>
          <p:nvPr>
            <p:ph type="dt" sz="half" idx="10"/>
          </p:nvPr>
        </p:nvSpPr>
        <p:spPr/>
        <p:txBody>
          <a:bodyPr/>
          <a:lstStyle/>
          <a:p>
            <a:fld id="{0786869A-60F7-455F-AC49-109E4783BDA9}" type="datetimeFigureOut">
              <a:rPr lang="it-IT" smtClean="0"/>
              <a:t>18/11/2021</a:t>
            </a:fld>
            <a:endParaRPr lang="it-IT"/>
          </a:p>
        </p:txBody>
      </p:sp>
      <p:sp>
        <p:nvSpPr>
          <p:cNvPr id="6" name="Segnaposto piè di pagina 5">
            <a:extLst>
              <a:ext uri="{FF2B5EF4-FFF2-40B4-BE49-F238E27FC236}">
                <a16:creationId xmlns:a16="http://schemas.microsoft.com/office/drawing/2014/main" id="{E85387E2-7AC4-445E-A539-66A228FC5D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047C29-527B-4F5D-BCCA-1AC7F091AE80}"/>
              </a:ext>
            </a:extLst>
          </p:cNvPr>
          <p:cNvSpPr>
            <a:spLocks noGrp="1"/>
          </p:cNvSpPr>
          <p:nvPr>
            <p:ph type="sldNum" sz="quarter" idx="12"/>
          </p:nvPr>
        </p:nvSpPr>
        <p:spPr/>
        <p:txBody>
          <a:bodyPr/>
          <a:lstStyle/>
          <a:p>
            <a:fld id="{8994AD5B-12F4-43B7-A07E-ADA90A27D483}" type="slidenum">
              <a:rPr lang="it-IT" smtClean="0"/>
              <a:t>‹N›</a:t>
            </a:fld>
            <a:endParaRPr lang="it-IT"/>
          </a:p>
        </p:txBody>
      </p:sp>
    </p:spTree>
    <p:extLst>
      <p:ext uri="{BB962C8B-B14F-4D97-AF65-F5344CB8AC3E}">
        <p14:creationId xmlns:p14="http://schemas.microsoft.com/office/powerpoint/2010/main" val="264210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4195902-C06A-4ECD-BB18-097F04A62D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E116A80-91FD-47D3-AA5E-F5F89F781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A43C47F-B3AE-4B5F-B350-763A6ECDE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6869A-60F7-455F-AC49-109E4783BDA9}" type="datetimeFigureOut">
              <a:rPr lang="it-IT" smtClean="0"/>
              <a:t>18/11/2021</a:t>
            </a:fld>
            <a:endParaRPr lang="it-IT"/>
          </a:p>
        </p:txBody>
      </p:sp>
      <p:sp>
        <p:nvSpPr>
          <p:cNvPr id="5" name="Segnaposto piè di pagina 4">
            <a:extLst>
              <a:ext uri="{FF2B5EF4-FFF2-40B4-BE49-F238E27FC236}">
                <a16:creationId xmlns:a16="http://schemas.microsoft.com/office/drawing/2014/main" id="{48B86A40-71E5-4ED0-82A6-3285D7407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C6CB267-65CE-4F89-8BD0-4EF117021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4AD5B-12F4-43B7-A07E-ADA90A27D483}" type="slidenum">
              <a:rPr lang="it-IT" smtClean="0"/>
              <a:t>‹N›</a:t>
            </a:fld>
            <a:endParaRPr lang="it-IT"/>
          </a:p>
        </p:txBody>
      </p:sp>
    </p:spTree>
    <p:extLst>
      <p:ext uri="{BB962C8B-B14F-4D97-AF65-F5344CB8AC3E}">
        <p14:creationId xmlns:p14="http://schemas.microsoft.com/office/powerpoint/2010/main" val="2175601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4.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2DC585E-1522-B443-8012-1106CAE27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7" y="-18853"/>
            <a:ext cx="12204857" cy="6027892"/>
          </a:xfrm>
          <a:prstGeom prst="rect">
            <a:avLst/>
          </a:prstGeom>
        </p:spPr>
      </p:pic>
      <p:sp>
        <p:nvSpPr>
          <p:cNvPr id="3" name="Rettangolo 2">
            <a:extLst>
              <a:ext uri="{FF2B5EF4-FFF2-40B4-BE49-F238E27FC236}">
                <a16:creationId xmlns:a16="http://schemas.microsoft.com/office/drawing/2014/main" id="{7B63BEC5-55DE-CE43-95D0-1595E8C3ECDB}"/>
              </a:ext>
            </a:extLst>
          </p:cNvPr>
          <p:cNvSpPr/>
          <p:nvPr/>
        </p:nvSpPr>
        <p:spPr>
          <a:xfrm>
            <a:off x="2676526" y="6109433"/>
            <a:ext cx="6715124" cy="646331"/>
          </a:xfrm>
          <a:prstGeom prst="rect">
            <a:avLst/>
          </a:prstGeom>
        </p:spPr>
        <p:txBody>
          <a:bodyPr wrap="square">
            <a:spAutoFit/>
          </a:bodyPr>
          <a:lstStyle/>
          <a:p>
            <a:pPr algn="ctr" defTabSz="412750" latinLnBrk="1" hangingPunct="0"/>
            <a:r>
              <a:rPr lang="it-IT" b="1" spc="150" dirty="0">
                <a:solidFill>
                  <a:schemeClr val="tx1">
                    <a:lumMod val="65000"/>
                    <a:lumOff val="35000"/>
                  </a:schemeClr>
                </a:solidFill>
                <a:latin typeface="Open Sans" charset="0"/>
                <a:ea typeface="Open Sans" charset="0"/>
                <a:cs typeface="Open Sans" charset="0"/>
                <a:sym typeface="Gill Sans"/>
              </a:rPr>
              <a:t>Application Management </a:t>
            </a:r>
          </a:p>
          <a:p>
            <a:pPr algn="ctr" defTabSz="412750" latinLnBrk="1" hangingPunct="0"/>
            <a:r>
              <a:rPr lang="it-IT" spc="150" dirty="0">
                <a:solidFill>
                  <a:schemeClr val="tx1">
                    <a:lumMod val="65000"/>
                    <a:lumOff val="35000"/>
                  </a:schemeClr>
                </a:solidFill>
                <a:latin typeface="Open Sans" charset="0"/>
                <a:ea typeface="Open Sans" charset="0"/>
                <a:cs typeface="Open Sans" charset="0"/>
                <a:sym typeface="Gill Sans"/>
              </a:rPr>
              <a:t>approccio per un servizio </a:t>
            </a:r>
            <a:r>
              <a:rPr lang="it-IT" spc="150" dirty="0" err="1">
                <a:solidFill>
                  <a:schemeClr val="tx1">
                    <a:lumMod val="65000"/>
                    <a:lumOff val="35000"/>
                  </a:schemeClr>
                </a:solidFill>
                <a:latin typeface="Open Sans" charset="0"/>
                <a:ea typeface="Open Sans" charset="0"/>
                <a:cs typeface="Open Sans" charset="0"/>
                <a:sym typeface="Gill Sans"/>
              </a:rPr>
              <a:t>Continuous</a:t>
            </a:r>
            <a:r>
              <a:rPr lang="it-IT" spc="150" dirty="0">
                <a:solidFill>
                  <a:schemeClr val="tx1">
                    <a:lumMod val="65000"/>
                    <a:lumOff val="35000"/>
                  </a:schemeClr>
                </a:solidFill>
                <a:latin typeface="Open Sans" charset="0"/>
                <a:ea typeface="Open Sans" charset="0"/>
                <a:cs typeface="Open Sans" charset="0"/>
                <a:sym typeface="Gill Sans"/>
              </a:rPr>
              <a:t> </a:t>
            </a:r>
            <a:r>
              <a:rPr lang="it-IT" spc="150" dirty="0" err="1">
                <a:solidFill>
                  <a:schemeClr val="tx1">
                    <a:lumMod val="65000"/>
                    <a:lumOff val="35000"/>
                  </a:schemeClr>
                </a:solidFill>
                <a:latin typeface="Open Sans" charset="0"/>
                <a:ea typeface="Open Sans" charset="0"/>
                <a:cs typeface="Open Sans" charset="0"/>
                <a:sym typeface="Gill Sans"/>
              </a:rPr>
              <a:t>Improvement</a:t>
            </a:r>
            <a:endParaRPr lang="it-IT" spc="150" dirty="0">
              <a:solidFill>
                <a:schemeClr val="tx1">
                  <a:lumMod val="65000"/>
                  <a:lumOff val="35000"/>
                </a:schemeClr>
              </a:solidFill>
              <a:latin typeface="Open Sans" charset="0"/>
              <a:ea typeface="Open Sans" charset="0"/>
              <a:cs typeface="Open Sans" charset="0"/>
              <a:sym typeface="Gill Sans"/>
            </a:endParaRPr>
          </a:p>
        </p:txBody>
      </p:sp>
    </p:spTree>
    <p:extLst>
      <p:ext uri="{BB962C8B-B14F-4D97-AF65-F5344CB8AC3E}">
        <p14:creationId xmlns:p14="http://schemas.microsoft.com/office/powerpoint/2010/main" val="6946725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13">
            <a:extLst>
              <a:ext uri="{FF2B5EF4-FFF2-40B4-BE49-F238E27FC236}">
                <a16:creationId xmlns:a16="http://schemas.microsoft.com/office/drawing/2014/main" id="{20F857F5-C96E-4C7F-B6CF-E2EC3BAD5909}"/>
              </a:ext>
            </a:extLst>
          </p:cNvPr>
          <p:cNvSpPr txBox="1">
            <a:spLocks noChangeArrowheads="1"/>
          </p:cNvSpPr>
          <p:nvPr/>
        </p:nvSpPr>
        <p:spPr bwMode="auto">
          <a:xfrm>
            <a:off x="246188" y="1377820"/>
            <a:ext cx="115632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r>
              <a:rPr lang="it-IT" sz="1600" dirty="0">
                <a:solidFill>
                  <a:schemeClr val="tx1"/>
                </a:solidFill>
                <a:latin typeface="Arial" panose="020B0604020202020204" pitchFamily="34" charset="0"/>
                <a:cs typeface="Arial" panose="020B0604020202020204" pitchFamily="34" charset="0"/>
              </a:rPr>
              <a:t>L’approccio proposto da S2E è basato su una </a:t>
            </a:r>
            <a:r>
              <a:rPr lang="it-IT" sz="1600" b="1" dirty="0">
                <a:solidFill>
                  <a:schemeClr val="tx1"/>
                </a:solidFill>
                <a:latin typeface="Arial" panose="020B0604020202020204" pitchFamily="34" charset="0"/>
                <a:cs typeface="Arial" panose="020B0604020202020204" pitchFamily="34" charset="0"/>
              </a:rPr>
              <a:t>metodologia operativa</a:t>
            </a:r>
            <a:r>
              <a:rPr lang="it-IT" sz="1600" dirty="0">
                <a:solidFill>
                  <a:schemeClr val="tx1"/>
                </a:solidFill>
                <a:latin typeface="Arial" panose="020B0604020202020204" pitchFamily="34" charset="0"/>
                <a:cs typeface="Arial" panose="020B0604020202020204" pitchFamily="34" charset="0"/>
              </a:rPr>
              <a:t> che prevede </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la creazione di un servizio </a:t>
            </a:r>
            <a:r>
              <a:rPr lang="it-IT" sz="1600" b="1" dirty="0">
                <a:solidFill>
                  <a:schemeClr val="tx1"/>
                </a:solidFill>
                <a:latin typeface="Arial" panose="020B0604020202020204" pitchFamily="34" charset="0"/>
                <a:ea typeface="Verdana" panose="020B0604030504040204" pitchFamily="34" charset="0"/>
                <a:cs typeface="Arial" panose="020B0604020202020204" pitchFamily="34" charset="0"/>
              </a:rPr>
              <a:t>«</a:t>
            </a:r>
            <a:r>
              <a:rPr lang="it-IT" sz="1600" b="1" dirty="0" err="1">
                <a:solidFill>
                  <a:schemeClr val="tx1"/>
                </a:solidFill>
                <a:latin typeface="Arial" panose="020B0604020202020204" pitchFamily="34" charset="0"/>
                <a:ea typeface="Verdana" panose="020B0604030504040204" pitchFamily="34" charset="0"/>
                <a:cs typeface="Arial" panose="020B0604020202020204" pitchFamily="34" charset="0"/>
              </a:rPr>
              <a:t>Continuous</a:t>
            </a:r>
            <a:r>
              <a:rPr lang="it-IT"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1600" b="1" dirty="0" err="1">
                <a:solidFill>
                  <a:schemeClr val="tx1"/>
                </a:solidFill>
                <a:latin typeface="Arial" panose="020B0604020202020204" pitchFamily="34" charset="0"/>
                <a:ea typeface="Verdana" panose="020B0604030504040204" pitchFamily="34" charset="0"/>
                <a:cs typeface="Arial" panose="020B0604020202020204" pitchFamily="34" charset="0"/>
              </a:rPr>
              <a:t>Improvement</a:t>
            </a:r>
            <a:r>
              <a:rPr lang="it-IT"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per il Presidio e le altre IT </a:t>
            </a:r>
            <a:r>
              <a:rPr lang="it-IT" sz="1600" dirty="0" err="1">
                <a:solidFill>
                  <a:schemeClr val="tx1"/>
                </a:solidFill>
                <a:latin typeface="Arial" panose="020B0604020202020204" pitchFamily="34" charset="0"/>
                <a:ea typeface="Verdana" panose="020B0604030504040204" pitchFamily="34" charset="0"/>
                <a:cs typeface="Arial" panose="020B0604020202020204" pitchFamily="34" charset="0"/>
              </a:rPr>
              <a:t>Operation</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1600" dirty="0" err="1">
                <a:solidFill>
                  <a:schemeClr val="tx1"/>
                </a:solidFill>
                <a:latin typeface="Arial" panose="020B0604020202020204" pitchFamily="34" charset="0"/>
                <a:ea typeface="Verdana" panose="020B0604030504040204" pitchFamily="34" charset="0"/>
                <a:cs typeface="Arial" panose="020B0604020202020204" pitchFamily="34" charset="0"/>
              </a:rPr>
              <a:t>affinchè</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 operi con </a:t>
            </a:r>
            <a:r>
              <a:rPr lang="it-IT" sz="1600" dirty="0">
                <a:solidFill>
                  <a:schemeClr val="tx1"/>
                </a:solidFill>
                <a:latin typeface="Arial" panose="020B0604020202020204" pitchFamily="34" charset="0"/>
                <a:cs typeface="Arial" panose="020B0604020202020204" pitchFamily="34" charset="0"/>
              </a:rPr>
              <a:t>un ruolo proattivo e volto ad identificare azioni ed interventi necessari a </a:t>
            </a:r>
            <a:r>
              <a:rPr lang="it-IT" sz="1600" b="1" dirty="0">
                <a:solidFill>
                  <a:schemeClr val="tx1"/>
                </a:solidFill>
                <a:latin typeface="Arial" panose="020B0604020202020204" pitchFamily="34" charset="0"/>
                <a:cs typeface="Arial" panose="020B0604020202020204" pitchFamily="34" charset="0"/>
              </a:rPr>
              <a:t>ridurre la numerosità delle segnalazioni, migliorare la qualità del servizio </a:t>
            </a:r>
            <a:r>
              <a:rPr lang="it-IT" sz="1600" dirty="0">
                <a:solidFill>
                  <a:schemeClr val="tx1"/>
                </a:solidFill>
                <a:latin typeface="Arial" panose="020B0604020202020204" pitchFamily="34" charset="0"/>
                <a:cs typeface="Arial" panose="020B0604020202020204" pitchFamily="34" charset="0"/>
              </a:rPr>
              <a:t>e la</a:t>
            </a:r>
            <a:r>
              <a:rPr lang="it-IT" sz="1600" b="1" dirty="0">
                <a:solidFill>
                  <a:schemeClr val="tx1"/>
                </a:solidFill>
                <a:latin typeface="Arial" panose="020B0604020202020204" pitchFamily="34" charset="0"/>
                <a:cs typeface="Arial" panose="020B0604020202020204" pitchFamily="34" charset="0"/>
              </a:rPr>
              <a:t> percezione dell’Utente sull’applicativo.</a:t>
            </a:r>
            <a:endParaRPr lang="it-IT" sz="16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3FE838A-B73D-4231-9B05-9ED009A55AF8}"/>
              </a:ext>
            </a:extLst>
          </p:cNvPr>
          <p:cNvSpPr/>
          <p:nvPr/>
        </p:nvSpPr>
        <p:spPr>
          <a:xfrm>
            <a:off x="899866" y="3610105"/>
            <a:ext cx="2491850"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84994">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Analisi dello storico delle anomalie per i sistemi in ambito e loro aggregazione per:</a:t>
            </a:r>
          </a:p>
          <a:p>
            <a:pPr marL="268288" lvl="1" indent="-176213">
              <a:buClr>
                <a:srgbClr val="A70C35"/>
              </a:buClr>
              <a:buFont typeface="Wingdings" panose="05000000000000000000" pitchFamily="2" charset="2"/>
              <a:buChar cha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92075" lvl="1">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area di intervento</a:t>
            </a:r>
          </a:p>
          <a:p>
            <a:pPr marL="92075" lvl="1">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numerosità</a:t>
            </a: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lista pesata della tipologie di intervento effettuato per ciascuna aggregazione </a:t>
            </a:r>
          </a:p>
        </p:txBody>
      </p:sp>
      <p:sp>
        <p:nvSpPr>
          <p:cNvPr id="5" name="Pentagono 41">
            <a:extLst>
              <a:ext uri="{FF2B5EF4-FFF2-40B4-BE49-F238E27FC236}">
                <a16:creationId xmlns:a16="http://schemas.microsoft.com/office/drawing/2014/main" id="{1FDDBD8C-2A10-4461-9FB4-3FEBC3D0A1E6}"/>
              </a:ext>
            </a:extLst>
          </p:cNvPr>
          <p:cNvSpPr/>
          <p:nvPr/>
        </p:nvSpPr>
        <p:spPr bwMode="auto">
          <a:xfrm>
            <a:off x="889590" y="2773626"/>
            <a:ext cx="2984666" cy="725513"/>
          </a:xfrm>
          <a:prstGeom prst="homePlate">
            <a:avLst>
              <a:gd name="adj" fmla="val 21757"/>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1</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Analisi dello storico delle segnalazioni</a:t>
            </a:r>
          </a:p>
        </p:txBody>
      </p:sp>
      <p:sp>
        <p:nvSpPr>
          <p:cNvPr id="6" name="Gallone 42">
            <a:extLst>
              <a:ext uri="{FF2B5EF4-FFF2-40B4-BE49-F238E27FC236}">
                <a16:creationId xmlns:a16="http://schemas.microsoft.com/office/drawing/2014/main" id="{F982DBEA-EDC6-46BB-9C0D-67EE81B2C8C7}"/>
              </a:ext>
            </a:extLst>
          </p:cNvPr>
          <p:cNvSpPr/>
          <p:nvPr/>
        </p:nvSpPr>
        <p:spPr bwMode="auto">
          <a:xfrm>
            <a:off x="3391716" y="2768458"/>
            <a:ext cx="2984400" cy="725513"/>
          </a:xfrm>
          <a:prstGeom prst="chevron">
            <a:avLst>
              <a:gd name="adj" fmla="val 23580"/>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2</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Proposte azioni / interventi correttivi</a:t>
            </a:r>
          </a:p>
        </p:txBody>
      </p:sp>
      <p:sp>
        <p:nvSpPr>
          <p:cNvPr id="7" name="Gallone 43">
            <a:extLst>
              <a:ext uri="{FF2B5EF4-FFF2-40B4-BE49-F238E27FC236}">
                <a16:creationId xmlns:a16="http://schemas.microsoft.com/office/drawing/2014/main" id="{0CB12A47-5D16-44E4-AB9F-15D3587BE439}"/>
              </a:ext>
            </a:extLst>
          </p:cNvPr>
          <p:cNvSpPr/>
          <p:nvPr/>
        </p:nvSpPr>
        <p:spPr bwMode="auto">
          <a:xfrm>
            <a:off x="5984551" y="2773624"/>
            <a:ext cx="2984666" cy="725513"/>
          </a:xfrm>
          <a:prstGeom prst="chevron">
            <a:avLst>
              <a:gd name="adj" fmla="val 22669"/>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3</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Analisi e supporto alla certificazione</a:t>
            </a:r>
          </a:p>
        </p:txBody>
      </p:sp>
      <p:sp>
        <p:nvSpPr>
          <p:cNvPr id="8" name="Gallone 44">
            <a:extLst>
              <a:ext uri="{FF2B5EF4-FFF2-40B4-BE49-F238E27FC236}">
                <a16:creationId xmlns:a16="http://schemas.microsoft.com/office/drawing/2014/main" id="{4E67ABA9-AF43-4C81-BCBD-94A752272CF7}"/>
              </a:ext>
            </a:extLst>
          </p:cNvPr>
          <p:cNvSpPr/>
          <p:nvPr/>
        </p:nvSpPr>
        <p:spPr bwMode="auto">
          <a:xfrm>
            <a:off x="8554710" y="2768457"/>
            <a:ext cx="2818139" cy="725513"/>
          </a:xfrm>
          <a:prstGeom prst="chevron">
            <a:avLst>
              <a:gd name="adj" fmla="val 20847"/>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4</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Monitoraggio dei            risultati</a:t>
            </a:r>
          </a:p>
        </p:txBody>
      </p:sp>
      <p:sp>
        <p:nvSpPr>
          <p:cNvPr id="9" name="Rectangle 3">
            <a:extLst>
              <a:ext uri="{FF2B5EF4-FFF2-40B4-BE49-F238E27FC236}">
                <a16:creationId xmlns:a16="http://schemas.microsoft.com/office/drawing/2014/main" id="{4F68ACFD-7B3E-4F72-AA66-D5CE8F4AF0DB}"/>
              </a:ext>
            </a:extLst>
          </p:cNvPr>
          <p:cNvSpPr/>
          <p:nvPr/>
        </p:nvSpPr>
        <p:spPr>
          <a:xfrm>
            <a:off x="3452203" y="3599164"/>
            <a:ext cx="2532347"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p>
            <a:pPr marL="84994" fontAlgn="base">
              <a:spcBef>
                <a:spcPct val="0"/>
              </a:spcBef>
              <a:spcAft>
                <a:spcPct val="0"/>
              </a:spcAft>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Definizione di proposte di interventi per abbattere la numerosità delle segnalazioni e i miglioramenti di performance (es. interventi software correttivi, implementazione di funzionalità applicative da rendere disponibili diret-tamente agli Utenti, creazione indici, rev. Eng. Di funzionalità)</a:t>
            </a: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elenco prioritizzato degli interventi proposti</a:t>
            </a:r>
          </a:p>
          <a:p>
            <a:pPr marL="84994"/>
            <a:endParaRPr lang="it-IT" sz="1050" dirty="0">
              <a:solidFill>
                <a:schemeClr val="bg2">
                  <a:lumMod val="50000"/>
                </a:schemeClr>
              </a:solidFill>
            </a:endParaRPr>
          </a:p>
        </p:txBody>
      </p:sp>
      <p:sp>
        <p:nvSpPr>
          <p:cNvPr id="10" name="Rectangle 3">
            <a:extLst>
              <a:ext uri="{FF2B5EF4-FFF2-40B4-BE49-F238E27FC236}">
                <a16:creationId xmlns:a16="http://schemas.microsoft.com/office/drawing/2014/main" id="{F0260BD4-5552-4422-86A6-90FCE71D4E3D}"/>
              </a:ext>
            </a:extLst>
          </p:cNvPr>
          <p:cNvSpPr/>
          <p:nvPr/>
        </p:nvSpPr>
        <p:spPr>
          <a:xfrm>
            <a:off x="6045037" y="3599163"/>
            <a:ext cx="2449186"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p>
            <a:pPr marL="84994" fontAlgn="base">
              <a:spcBef>
                <a:spcPct val="0"/>
              </a:spcBef>
              <a:spcAft>
                <a:spcPct val="0"/>
              </a:spcAft>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Condivisione degli interventi da eseguire, analisi dei risultati attesi e supporto al cliente nelle eventuali fasi di test.</a:t>
            </a: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proposta commerciale, supporto alle attività di sviluppo e test</a:t>
            </a:r>
          </a:p>
        </p:txBody>
      </p:sp>
      <p:sp>
        <p:nvSpPr>
          <p:cNvPr id="11" name="Rectangle 3">
            <a:extLst>
              <a:ext uri="{FF2B5EF4-FFF2-40B4-BE49-F238E27FC236}">
                <a16:creationId xmlns:a16="http://schemas.microsoft.com/office/drawing/2014/main" id="{6275308A-6BD5-4B17-AA2F-126AC9E91B21}"/>
              </a:ext>
            </a:extLst>
          </p:cNvPr>
          <p:cNvSpPr/>
          <p:nvPr/>
        </p:nvSpPr>
        <p:spPr>
          <a:xfrm>
            <a:off x="8554710" y="3599163"/>
            <a:ext cx="2661898"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p>
            <a:pPr marL="84994">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Avvio della fase di monitoraggio per verificare la bontà degli interventi effettuati.</a:t>
            </a: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evidenza del valore portato dagli interventi; </a:t>
            </a:r>
          </a:p>
        </p:txBody>
      </p:sp>
      <p:sp>
        <p:nvSpPr>
          <p:cNvPr id="14" name="CasellaDiTesto 13">
            <a:extLst>
              <a:ext uri="{FF2B5EF4-FFF2-40B4-BE49-F238E27FC236}">
                <a16:creationId xmlns:a16="http://schemas.microsoft.com/office/drawing/2014/main" id="{64B91E04-6671-4D1B-9637-544C08D6651F}"/>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SERVIZIO OFFERTO DA S2E</a:t>
            </a:r>
          </a:p>
        </p:txBody>
      </p:sp>
    </p:spTree>
    <p:extLst>
      <p:ext uri="{BB962C8B-B14F-4D97-AF65-F5344CB8AC3E}">
        <p14:creationId xmlns:p14="http://schemas.microsoft.com/office/powerpoint/2010/main" val="1888543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1">
            <a:extLst>
              <a:ext uri="{FF2B5EF4-FFF2-40B4-BE49-F238E27FC236}">
                <a16:creationId xmlns:a16="http://schemas.microsoft.com/office/drawing/2014/main" id="{C1326B94-B16C-4F16-A2CC-67413D0BA4C8}"/>
              </a:ext>
            </a:extLst>
          </p:cNvPr>
          <p:cNvPicPr>
            <a:picLocks noChangeAspect="1"/>
          </p:cNvPicPr>
          <p:nvPr/>
        </p:nvPicPr>
        <p:blipFill>
          <a:blip r:embed="rId2"/>
          <a:stretch>
            <a:fillRect/>
          </a:stretch>
        </p:blipFill>
        <p:spPr>
          <a:xfrm>
            <a:off x="1897666" y="2868935"/>
            <a:ext cx="8396667" cy="2999358"/>
          </a:xfrm>
          <a:prstGeom prst="rect">
            <a:avLst/>
          </a:prstGeom>
          <a:ln>
            <a:noFill/>
          </a:ln>
          <a:effectLst>
            <a:outerShdw blurRad="292100" dist="139700" dir="2700000" sx="97000" sy="97000" algn="tl" rotWithShape="0">
              <a:srgbClr val="333333">
                <a:alpha val="65000"/>
              </a:srgbClr>
            </a:outerShdw>
          </a:effectLst>
        </p:spPr>
      </p:pic>
      <p:sp>
        <p:nvSpPr>
          <p:cNvPr id="3" name="Pentagono 4">
            <a:extLst>
              <a:ext uri="{FF2B5EF4-FFF2-40B4-BE49-F238E27FC236}">
                <a16:creationId xmlns:a16="http://schemas.microsoft.com/office/drawing/2014/main" id="{B6EC8A37-EB8D-424D-8ADE-720A5DA021E3}"/>
              </a:ext>
            </a:extLst>
          </p:cNvPr>
          <p:cNvSpPr/>
          <p:nvPr/>
        </p:nvSpPr>
        <p:spPr bwMode="auto">
          <a:xfrm>
            <a:off x="3405803" y="4065805"/>
            <a:ext cx="1226742" cy="664615"/>
          </a:xfrm>
          <a:prstGeom prst="homePlate">
            <a:avLst/>
          </a:prstGeom>
          <a:solidFill>
            <a:schemeClr val="bg1">
              <a:lumMod val="85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6462" tIns="66462" rIns="66462" bIns="0" numCol="1" spcCol="0" rtlCol="0" fromWordArt="0" anchor="ctr" anchorCtr="0" forceAA="0" compatLnSpc="1">
            <a:prstTxWarp prst="textNoShape">
              <a:avLst/>
            </a:prstTxWarp>
            <a:noAutofit/>
          </a:bodyPr>
          <a:lstStyle/>
          <a:p>
            <a:pPr algn="ctr" eaLnBrk="0" hangingPunct="0">
              <a:lnSpc>
                <a:spcPct val="105000"/>
              </a:lnSpc>
              <a:spcBef>
                <a:spcPct val="80000"/>
              </a:spcBef>
              <a:buClr>
                <a:srgbClr val="C00000"/>
              </a:buClr>
              <a:buFont typeface="Wingdings" pitchFamily="2" charset="2"/>
              <a:buNone/>
            </a:pPr>
            <a:r>
              <a:rPr lang="it-IT" sz="1292" b="1" dirty="0">
                <a:solidFill>
                  <a:schemeClr val="bg1">
                    <a:lumMod val="50000"/>
                  </a:schemeClr>
                </a:solidFill>
                <a:latin typeface="Arial" panose="020B0604020202020204" pitchFamily="34" charset="0"/>
                <a:cs typeface="Arial" pitchFamily="34" charset="0"/>
              </a:rPr>
              <a:t>KPI</a:t>
            </a:r>
          </a:p>
        </p:txBody>
      </p:sp>
      <p:sp>
        <p:nvSpPr>
          <p:cNvPr id="4" name="Gallone 5">
            <a:extLst>
              <a:ext uri="{FF2B5EF4-FFF2-40B4-BE49-F238E27FC236}">
                <a16:creationId xmlns:a16="http://schemas.microsoft.com/office/drawing/2014/main" id="{F1C7F7DE-118B-40E1-BF37-994B7C8135D9}"/>
              </a:ext>
            </a:extLst>
          </p:cNvPr>
          <p:cNvSpPr/>
          <p:nvPr/>
        </p:nvSpPr>
        <p:spPr bwMode="auto">
          <a:xfrm>
            <a:off x="4317669" y="3941850"/>
            <a:ext cx="3382959" cy="943308"/>
          </a:xfrm>
          <a:prstGeom prst="chevron">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nchorCtr="0"/>
          <a:lstStyle/>
          <a:p>
            <a:pPr algn="ctr">
              <a:spcBef>
                <a:spcPct val="0"/>
              </a:spcBef>
            </a:pPr>
            <a:r>
              <a:rPr lang="it-IT" sz="1477" b="1" dirty="0">
                <a:solidFill>
                  <a:schemeClr val="bg2">
                    <a:lumMod val="50000"/>
                  </a:schemeClr>
                </a:solidFill>
                <a:latin typeface="Arial" panose="020B0604020202020204" pitchFamily="34" charset="0"/>
                <a:cs typeface="Arial" panose="020B0604020202020204" pitchFamily="34" charset="0"/>
              </a:rPr>
              <a:t>Periodo di fornitura servizio di Application </a:t>
            </a:r>
            <a:r>
              <a:rPr lang="it-IT" sz="1477" b="1" dirty="0" err="1">
                <a:solidFill>
                  <a:schemeClr val="bg2">
                    <a:lumMod val="50000"/>
                  </a:schemeClr>
                </a:solidFill>
                <a:latin typeface="Arial" panose="020B0604020202020204" pitchFamily="34" charset="0"/>
                <a:cs typeface="Arial" panose="020B0604020202020204" pitchFamily="34" charset="0"/>
              </a:rPr>
              <a:t>Maintenance</a:t>
            </a:r>
            <a:endParaRPr lang="it-IT" sz="1477" b="1" dirty="0">
              <a:solidFill>
                <a:schemeClr val="bg2">
                  <a:lumMod val="50000"/>
                </a:schemeClr>
              </a:solidFill>
              <a:latin typeface="Arial" panose="020B0604020202020204" pitchFamily="34" charset="0"/>
              <a:cs typeface="Arial" panose="020B0604020202020204" pitchFamily="34" charset="0"/>
            </a:endParaRPr>
          </a:p>
        </p:txBody>
      </p:sp>
      <p:sp>
        <p:nvSpPr>
          <p:cNvPr id="5" name="Callout 6 8">
            <a:extLst>
              <a:ext uri="{FF2B5EF4-FFF2-40B4-BE49-F238E27FC236}">
                <a16:creationId xmlns:a16="http://schemas.microsoft.com/office/drawing/2014/main" id="{FEAF5BC0-46D6-4968-A6D7-61C9D20C70C1}"/>
              </a:ext>
            </a:extLst>
          </p:cNvPr>
          <p:cNvSpPr/>
          <p:nvPr/>
        </p:nvSpPr>
        <p:spPr bwMode="auto">
          <a:xfrm flipH="1">
            <a:off x="1905488" y="3517006"/>
            <a:ext cx="1176582" cy="664615"/>
          </a:xfrm>
          <a:prstGeom prst="accentCallout2">
            <a:avLst>
              <a:gd name="adj1" fmla="val 18750"/>
              <a:gd name="adj2" fmla="val -8333"/>
              <a:gd name="adj3" fmla="val 33494"/>
              <a:gd name="adj4" fmla="val -37367"/>
              <a:gd name="adj5" fmla="val 74243"/>
              <a:gd name="adj6" fmla="val -50277"/>
            </a:avLst>
          </a:prstGeom>
          <a:noFill/>
          <a:ln w="12700">
            <a:solidFill>
              <a:schemeClr val="accent1"/>
            </a:solidFill>
          </a:ln>
        </p:spPr>
        <p:style>
          <a:lnRef idx="2">
            <a:schemeClr val="accent1"/>
          </a:lnRef>
          <a:fillRef idx="1">
            <a:schemeClr val="lt1"/>
          </a:fillRef>
          <a:effectRef idx="0">
            <a:schemeClr val="accent1"/>
          </a:effectRef>
          <a:fontRef idx="minor">
            <a:schemeClr val="dk1"/>
          </a:fontRef>
        </p:style>
        <p:txBody>
          <a:bodyPr lIns="66462" tIns="0" rIns="66462" bIns="0" rtlCol="0" anchor="ctr" anchorCtr="1"/>
          <a:lstStyle/>
          <a:p>
            <a:pPr eaLnBrk="0" hangingPunct="0">
              <a:lnSpc>
                <a:spcPct val="105000"/>
              </a:lnSpc>
              <a:spcBef>
                <a:spcPct val="80000"/>
              </a:spcBef>
              <a:buClr>
                <a:srgbClr val="C00000"/>
              </a:buClr>
              <a:buFont typeface="Wingdings" pitchFamily="2" charset="2"/>
              <a:buNone/>
            </a:pPr>
            <a:r>
              <a:rPr lang="it-IT" sz="1100" dirty="0">
                <a:solidFill>
                  <a:srgbClr val="505050"/>
                </a:solidFill>
                <a:latin typeface="Arial" panose="020B0604020202020204" pitchFamily="34" charset="0"/>
                <a:cs typeface="Arial" pitchFamily="34" charset="0"/>
              </a:rPr>
              <a:t>Determinazione degli indicatori da misurare</a:t>
            </a:r>
          </a:p>
        </p:txBody>
      </p:sp>
      <p:sp>
        <p:nvSpPr>
          <p:cNvPr id="6" name="Gallone 31">
            <a:extLst>
              <a:ext uri="{FF2B5EF4-FFF2-40B4-BE49-F238E27FC236}">
                <a16:creationId xmlns:a16="http://schemas.microsoft.com/office/drawing/2014/main" id="{389ACAFB-9D72-4B7E-A9AC-695FA46CD391}"/>
              </a:ext>
            </a:extLst>
          </p:cNvPr>
          <p:cNvSpPr/>
          <p:nvPr/>
        </p:nvSpPr>
        <p:spPr bwMode="auto">
          <a:xfrm>
            <a:off x="7476780" y="4070862"/>
            <a:ext cx="1581954" cy="664615"/>
          </a:xfrm>
          <a:prstGeom prst="chevron">
            <a:avLst/>
          </a:prstGeom>
          <a:solidFill>
            <a:schemeClr val="bg1">
              <a:lumMod val="85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6462" tIns="66462" rIns="66462" bIns="0" numCol="1" spcCol="0" rtlCol="0" fromWordArt="0" anchor="ctr" anchorCtr="0" forceAA="0" compatLnSpc="1">
            <a:prstTxWarp prst="textNoShape">
              <a:avLst/>
            </a:prstTxWarp>
            <a:noAutofit/>
          </a:bodyPr>
          <a:lstStyle/>
          <a:p>
            <a:pPr algn="ctr" eaLnBrk="0" hangingPunct="0">
              <a:lnSpc>
                <a:spcPct val="105000"/>
              </a:lnSpc>
              <a:spcBef>
                <a:spcPct val="80000"/>
              </a:spcBef>
              <a:buClr>
                <a:srgbClr val="C00000"/>
              </a:buClr>
              <a:buFont typeface="Wingdings" pitchFamily="2" charset="2"/>
              <a:buNone/>
            </a:pPr>
            <a:r>
              <a:rPr lang="it-IT" sz="1292" b="1" dirty="0">
                <a:solidFill>
                  <a:schemeClr val="bg1">
                    <a:lumMod val="50000"/>
                  </a:schemeClr>
                </a:solidFill>
                <a:latin typeface="Arial" panose="020B0604020202020204" pitchFamily="34" charset="0"/>
                <a:cs typeface="Arial" pitchFamily="34" charset="0"/>
              </a:rPr>
              <a:t>SLA</a:t>
            </a:r>
          </a:p>
        </p:txBody>
      </p:sp>
      <p:sp>
        <p:nvSpPr>
          <p:cNvPr id="7" name="Callout 6 24">
            <a:extLst>
              <a:ext uri="{FF2B5EF4-FFF2-40B4-BE49-F238E27FC236}">
                <a16:creationId xmlns:a16="http://schemas.microsoft.com/office/drawing/2014/main" id="{05014678-333A-4D6F-B71B-BB37E61C7540}"/>
              </a:ext>
            </a:extLst>
          </p:cNvPr>
          <p:cNvSpPr/>
          <p:nvPr/>
        </p:nvSpPr>
        <p:spPr bwMode="auto">
          <a:xfrm>
            <a:off x="9142205" y="4613217"/>
            <a:ext cx="1123859" cy="664071"/>
          </a:xfrm>
          <a:prstGeom prst="accentCallout2">
            <a:avLst>
              <a:gd name="adj1" fmla="val 18750"/>
              <a:gd name="adj2" fmla="val -8333"/>
              <a:gd name="adj3" fmla="val 18750"/>
              <a:gd name="adj4" fmla="val -16667"/>
              <a:gd name="adj5" fmla="val 11273"/>
              <a:gd name="adj6" fmla="val -34685"/>
            </a:avLst>
          </a:prstGeom>
          <a:noFill/>
          <a:ln w="12700">
            <a:solidFill>
              <a:schemeClr val="accent1"/>
            </a:solidFill>
          </a:ln>
        </p:spPr>
        <p:style>
          <a:lnRef idx="2">
            <a:schemeClr val="accent1"/>
          </a:lnRef>
          <a:fillRef idx="1">
            <a:schemeClr val="lt1"/>
          </a:fillRef>
          <a:effectRef idx="0">
            <a:schemeClr val="accent1"/>
          </a:effectRef>
          <a:fontRef idx="minor">
            <a:schemeClr val="dk1"/>
          </a:fontRef>
        </p:style>
        <p:txBody>
          <a:bodyPr lIns="66462" tIns="0" rIns="66462" bIns="0" rtlCol="0" anchor="ctr" anchorCtr="1"/>
          <a:lstStyle/>
          <a:p>
            <a:pPr eaLnBrk="0" hangingPunct="0">
              <a:lnSpc>
                <a:spcPct val="105000"/>
              </a:lnSpc>
              <a:spcBef>
                <a:spcPct val="80000"/>
              </a:spcBef>
              <a:buClr>
                <a:srgbClr val="C00000"/>
              </a:buClr>
              <a:buFont typeface="Wingdings" pitchFamily="2" charset="2"/>
              <a:buNone/>
            </a:pPr>
            <a:r>
              <a:rPr lang="it-IT" sz="1050" dirty="0">
                <a:solidFill>
                  <a:srgbClr val="505050"/>
                </a:solidFill>
                <a:latin typeface="Arial" panose="020B0604020202020204" pitchFamily="34" charset="0"/>
                <a:cs typeface="Arial" pitchFamily="34" charset="0"/>
              </a:rPr>
              <a:t>Misurazione degli indicatori determinati in fase contrattuale</a:t>
            </a:r>
          </a:p>
        </p:txBody>
      </p:sp>
      <p:sp>
        <p:nvSpPr>
          <p:cNvPr id="8" name="Freccia circolare in su 7">
            <a:extLst>
              <a:ext uri="{FF2B5EF4-FFF2-40B4-BE49-F238E27FC236}">
                <a16:creationId xmlns:a16="http://schemas.microsoft.com/office/drawing/2014/main" id="{FA30BAD2-6148-4843-87BE-6DE38D96C70B}"/>
              </a:ext>
            </a:extLst>
          </p:cNvPr>
          <p:cNvSpPr/>
          <p:nvPr/>
        </p:nvSpPr>
        <p:spPr>
          <a:xfrm>
            <a:off x="3813613" y="4893475"/>
            <a:ext cx="4680520" cy="687990"/>
          </a:xfrm>
          <a:prstGeom prst="curvedUpArrow">
            <a:avLst>
              <a:gd name="adj1" fmla="val 25000"/>
              <a:gd name="adj2" fmla="val 63514"/>
              <a:gd name="adj3" fmla="val 13443"/>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in su 8">
            <a:extLst>
              <a:ext uri="{FF2B5EF4-FFF2-40B4-BE49-F238E27FC236}">
                <a16:creationId xmlns:a16="http://schemas.microsoft.com/office/drawing/2014/main" id="{0DB9ECAB-B162-4396-9F7F-E7D6811113AC}"/>
              </a:ext>
            </a:extLst>
          </p:cNvPr>
          <p:cNvSpPr/>
          <p:nvPr/>
        </p:nvSpPr>
        <p:spPr>
          <a:xfrm rot="10800000">
            <a:off x="3668280" y="3156966"/>
            <a:ext cx="4680520" cy="687990"/>
          </a:xfrm>
          <a:prstGeom prst="curvedUpArrow">
            <a:avLst>
              <a:gd name="adj1" fmla="val 25000"/>
              <a:gd name="adj2" fmla="val 63514"/>
              <a:gd name="adj3" fmla="val 13443"/>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Text Box 213">
            <a:extLst>
              <a:ext uri="{FF2B5EF4-FFF2-40B4-BE49-F238E27FC236}">
                <a16:creationId xmlns:a16="http://schemas.microsoft.com/office/drawing/2014/main" id="{5E47C985-74A3-48CD-A078-68781340EB94}"/>
              </a:ext>
            </a:extLst>
          </p:cNvPr>
          <p:cNvSpPr txBox="1">
            <a:spLocks noChangeArrowheads="1"/>
          </p:cNvSpPr>
          <p:nvPr/>
        </p:nvSpPr>
        <p:spPr bwMode="auto">
          <a:xfrm>
            <a:off x="179512" y="1169457"/>
            <a:ext cx="1143146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spcBef>
                <a:spcPts val="600"/>
              </a:spcBef>
            </a:pPr>
            <a:r>
              <a:rPr lang="it-IT" sz="1600" dirty="0">
                <a:solidFill>
                  <a:schemeClr val="tx1"/>
                </a:solidFill>
                <a:latin typeface="Arial" panose="020B0604020202020204" pitchFamily="34" charset="0"/>
                <a:cs typeface="Arial" panose="020B0604020202020204" pitchFamily="34" charset="0"/>
              </a:rPr>
              <a:t>E’ importante distinguere e cogliere la differenza tra le due costanti nella misurazione dell’efficienza del servizio: </a:t>
            </a:r>
          </a:p>
          <a:p>
            <a:pPr marL="285750" indent="-285750">
              <a:spcBef>
                <a:spcPts val="600"/>
              </a:spcBef>
              <a:buFont typeface="Arial" panose="020B0604020202020204" pitchFamily="34" charset="0"/>
              <a:buChar char="•"/>
            </a:pPr>
            <a:r>
              <a:rPr lang="it-IT" sz="1600" b="1" dirty="0">
                <a:solidFill>
                  <a:schemeClr val="tx1"/>
                </a:solidFill>
                <a:latin typeface="Arial" panose="020B0604020202020204" pitchFamily="34" charset="0"/>
                <a:cs typeface="Arial" panose="020B0604020202020204" pitchFamily="34" charset="0"/>
              </a:rPr>
              <a:t>KPI</a:t>
            </a:r>
            <a:r>
              <a:rPr lang="it-IT" sz="1600" dirty="0">
                <a:solidFill>
                  <a:schemeClr val="tx1"/>
                </a:solidFill>
                <a:latin typeface="Arial" panose="020B0604020202020204" pitchFamily="34" charset="0"/>
                <a:cs typeface="Arial" panose="020B0604020202020204" pitchFamily="34" charset="0"/>
              </a:rPr>
              <a:t>: rappresenta l’insieme degli indicatori che permettono di misurare le prestazioni di una determinata attività o processo</a:t>
            </a:r>
          </a:p>
          <a:p>
            <a:pPr marL="285750" indent="-285750">
              <a:spcBef>
                <a:spcPts val="600"/>
              </a:spcBef>
              <a:buFont typeface="Arial" panose="020B0604020202020204" pitchFamily="34" charset="0"/>
              <a:buChar char="•"/>
            </a:pPr>
            <a:r>
              <a:rPr lang="it-IT" sz="1600" b="1" dirty="0">
                <a:solidFill>
                  <a:schemeClr val="tx1"/>
                </a:solidFill>
                <a:latin typeface="Arial" panose="020B0604020202020204" pitchFamily="34" charset="0"/>
                <a:cs typeface="Arial" panose="020B0604020202020204" pitchFamily="34" charset="0"/>
              </a:rPr>
              <a:t>SLA</a:t>
            </a:r>
            <a:r>
              <a:rPr lang="it-IT" sz="1600" dirty="0">
                <a:solidFill>
                  <a:schemeClr val="tx1"/>
                </a:solidFill>
                <a:latin typeface="Arial" panose="020B0604020202020204" pitchFamily="34" charset="0"/>
                <a:cs typeface="Arial" panose="020B0604020202020204" pitchFamily="34" charset="0"/>
              </a:rPr>
              <a:t>: indica un accordo nel quale vengono definite le metriche per la misurazione degli standard di qualità del servizio (ovvero i KPI)</a:t>
            </a:r>
          </a:p>
        </p:txBody>
      </p:sp>
      <p:sp>
        <p:nvSpPr>
          <p:cNvPr id="11" name="CasellaDiTesto 10">
            <a:extLst>
              <a:ext uri="{FF2B5EF4-FFF2-40B4-BE49-F238E27FC236}">
                <a16:creationId xmlns:a16="http://schemas.microsoft.com/office/drawing/2014/main" id="{B3733CB3-FBBD-4802-993F-90447E5F18D5}"/>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DEFINIZIONE DI KPI &amp; SLA</a:t>
            </a:r>
          </a:p>
        </p:txBody>
      </p:sp>
    </p:spTree>
    <p:extLst>
      <p:ext uri="{BB962C8B-B14F-4D97-AF65-F5344CB8AC3E}">
        <p14:creationId xmlns:p14="http://schemas.microsoft.com/office/powerpoint/2010/main" val="322736025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3">
            <a:extLst>
              <a:ext uri="{FF2B5EF4-FFF2-40B4-BE49-F238E27FC236}">
                <a16:creationId xmlns:a16="http://schemas.microsoft.com/office/drawing/2014/main" id="{F53810F5-DBC1-47B3-B13C-84CC50452572}"/>
              </a:ext>
            </a:extLst>
          </p:cNvPr>
          <p:cNvSpPr txBox="1">
            <a:spLocks noChangeArrowheads="1"/>
          </p:cNvSpPr>
          <p:nvPr/>
        </p:nvSpPr>
        <p:spPr bwMode="auto">
          <a:xfrm>
            <a:off x="202395" y="1142327"/>
            <a:ext cx="114085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spcBef>
                <a:spcPts val="600"/>
              </a:spcBef>
            </a:pPr>
            <a:r>
              <a:rPr lang="it-IT" sz="1600" dirty="0">
                <a:latin typeface="Arial" panose="020B0604020202020204" pitchFamily="34" charset="0"/>
                <a:cs typeface="Arial" panose="020B0604020202020204" pitchFamily="34" charset="0"/>
              </a:rPr>
              <a:t>Sulla base dei KPI / SLA che saranno consolidati durante la fase di Grace </a:t>
            </a:r>
            <a:r>
              <a:rPr lang="it-IT" sz="1600" dirty="0" err="1">
                <a:latin typeface="Arial" panose="020B0604020202020204" pitchFamily="34" charset="0"/>
                <a:cs typeface="Arial" panose="020B0604020202020204" pitchFamily="34" charset="0"/>
              </a:rPr>
              <a:t>Period</a:t>
            </a:r>
            <a:r>
              <a:rPr lang="it-IT" sz="1600" dirty="0">
                <a:latin typeface="Arial" panose="020B0604020202020204" pitchFamily="34" charset="0"/>
                <a:cs typeface="Arial" panose="020B0604020202020204" pitchFamily="34" charset="0"/>
              </a:rPr>
              <a:t>, saranno applicate logiche di Success Fee e Penalty che saranno calcolate su base annuale una volta terminato tale periodo</a:t>
            </a:r>
          </a:p>
        </p:txBody>
      </p:sp>
      <p:sp>
        <p:nvSpPr>
          <p:cNvPr id="3" name="Text Box 213">
            <a:extLst>
              <a:ext uri="{FF2B5EF4-FFF2-40B4-BE49-F238E27FC236}">
                <a16:creationId xmlns:a16="http://schemas.microsoft.com/office/drawing/2014/main" id="{00376A2E-4E28-4952-940C-D017D64E31B0}"/>
              </a:ext>
            </a:extLst>
          </p:cNvPr>
          <p:cNvSpPr txBox="1">
            <a:spLocks noChangeArrowheads="1"/>
          </p:cNvSpPr>
          <p:nvPr/>
        </p:nvSpPr>
        <p:spPr bwMode="auto">
          <a:xfrm>
            <a:off x="180913" y="1951667"/>
            <a:ext cx="114821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marL="285750" indent="-285750">
              <a:spcBef>
                <a:spcPts val="0"/>
              </a:spcBef>
              <a:buFont typeface="Arial" panose="020B0604020202020204" pitchFamily="34" charset="0"/>
              <a:buChar char="•"/>
            </a:pPr>
            <a:r>
              <a:rPr lang="it-IT" sz="1400" dirty="0">
                <a:solidFill>
                  <a:srgbClr val="4D4D4D"/>
                </a:solidFill>
                <a:latin typeface="+mj-lt"/>
                <a:ea typeface="+mj-ea"/>
                <a:cs typeface="+mj-cs"/>
              </a:rPr>
              <a:t>Fissato uno SLA Target per ogni KPI, viene identificata per ciascuno di essi, una soglia minima ed una soglia massima di tolleranza entro le quali non verranno applicati meccanismi di Success </a:t>
            </a:r>
            <a:r>
              <a:rPr lang="it-IT" sz="1400" dirty="0" err="1">
                <a:solidFill>
                  <a:srgbClr val="4D4D4D"/>
                </a:solidFill>
                <a:latin typeface="+mj-lt"/>
                <a:ea typeface="+mj-ea"/>
                <a:cs typeface="+mj-cs"/>
              </a:rPr>
              <a:t>Fee</a:t>
            </a:r>
            <a:r>
              <a:rPr lang="it-IT" sz="1400" dirty="0">
                <a:solidFill>
                  <a:srgbClr val="4D4D4D"/>
                </a:solidFill>
                <a:latin typeface="+mj-lt"/>
                <a:ea typeface="+mj-ea"/>
                <a:cs typeface="+mj-cs"/>
              </a:rPr>
              <a:t> o Penalty. Al raggiungimento della soglia massima, verrà erogato da parte del Cliente una componente di Success Fee, mentre al di sotto della soglia minima sarà applicata una Penalty.</a:t>
            </a:r>
          </a:p>
          <a:p>
            <a:pPr marL="285750" indent="-285750">
              <a:spcBef>
                <a:spcPts val="0"/>
              </a:spcBef>
              <a:buFont typeface="Arial" panose="020B0604020202020204" pitchFamily="34" charset="0"/>
              <a:buChar char="•"/>
            </a:pPr>
            <a:r>
              <a:rPr lang="it-IT" sz="1400" dirty="0">
                <a:solidFill>
                  <a:srgbClr val="4D4D4D"/>
                </a:solidFill>
                <a:latin typeface="+mj-lt"/>
                <a:ea typeface="+mj-ea"/>
                <a:cs typeface="+mj-cs"/>
              </a:rPr>
              <a:t>L’entità di Success </a:t>
            </a:r>
            <a:r>
              <a:rPr lang="it-IT" sz="1400" dirty="0" err="1">
                <a:solidFill>
                  <a:srgbClr val="4D4D4D"/>
                </a:solidFill>
                <a:latin typeface="+mj-lt"/>
                <a:ea typeface="+mj-ea"/>
                <a:cs typeface="+mj-cs"/>
              </a:rPr>
              <a:t>Fee</a:t>
            </a:r>
            <a:r>
              <a:rPr lang="it-IT" sz="1400" dirty="0">
                <a:solidFill>
                  <a:srgbClr val="4D4D4D"/>
                </a:solidFill>
                <a:latin typeface="+mj-lt"/>
                <a:ea typeface="+mj-ea"/>
                <a:cs typeface="+mj-cs"/>
              </a:rPr>
              <a:t> e Penalty, per ognuno dei 6 KPI, sarà pari al 5% del Canone Annuo moltiplicato per il corrispondente Peso</a:t>
            </a:r>
          </a:p>
          <a:p>
            <a:pPr marL="285750" indent="-285750">
              <a:spcBef>
                <a:spcPts val="0"/>
              </a:spcBef>
              <a:buFont typeface="Arial" panose="020B0604020202020204" pitchFamily="34" charset="0"/>
              <a:buChar char="•"/>
            </a:pPr>
            <a:r>
              <a:rPr lang="it-IT" sz="1400" dirty="0">
                <a:solidFill>
                  <a:srgbClr val="4D4D4D"/>
                </a:solidFill>
                <a:latin typeface="+mj-lt"/>
                <a:ea typeface="+mj-ea"/>
                <a:cs typeface="+mj-cs"/>
              </a:rPr>
              <a:t>Success </a:t>
            </a:r>
            <a:r>
              <a:rPr lang="it-IT" sz="1400" dirty="0" err="1">
                <a:solidFill>
                  <a:srgbClr val="4D4D4D"/>
                </a:solidFill>
                <a:latin typeface="+mj-lt"/>
                <a:ea typeface="+mj-ea"/>
                <a:cs typeface="+mj-cs"/>
              </a:rPr>
              <a:t>Fee</a:t>
            </a:r>
            <a:r>
              <a:rPr lang="it-IT" sz="1400" dirty="0">
                <a:solidFill>
                  <a:srgbClr val="4D4D4D"/>
                </a:solidFill>
                <a:latin typeface="+mj-lt"/>
                <a:ea typeface="+mj-ea"/>
                <a:cs typeface="+mj-cs"/>
              </a:rPr>
              <a:t> e Bonus saranno erogati a fine anno come somma algebrica dei risultati dei diversi trimestri</a:t>
            </a:r>
          </a:p>
        </p:txBody>
      </p:sp>
      <p:pic>
        <p:nvPicPr>
          <p:cNvPr id="4" name="Immagine 3">
            <a:extLst>
              <a:ext uri="{FF2B5EF4-FFF2-40B4-BE49-F238E27FC236}">
                <a16:creationId xmlns:a16="http://schemas.microsoft.com/office/drawing/2014/main" id="{079DB175-D33F-48D9-BAAF-BDA4BE4E1ED5}"/>
              </a:ext>
            </a:extLst>
          </p:cNvPr>
          <p:cNvPicPr>
            <a:picLocks noChangeAspect="1"/>
          </p:cNvPicPr>
          <p:nvPr/>
        </p:nvPicPr>
        <p:blipFill>
          <a:blip r:embed="rId2"/>
          <a:stretch>
            <a:fillRect/>
          </a:stretch>
        </p:blipFill>
        <p:spPr>
          <a:xfrm>
            <a:off x="1221655" y="3251607"/>
            <a:ext cx="9748690" cy="3177350"/>
          </a:xfrm>
          <a:prstGeom prst="rect">
            <a:avLst/>
          </a:prstGeom>
        </p:spPr>
      </p:pic>
      <p:sp>
        <p:nvSpPr>
          <p:cNvPr id="5" name="Text Box 213">
            <a:extLst>
              <a:ext uri="{FF2B5EF4-FFF2-40B4-BE49-F238E27FC236}">
                <a16:creationId xmlns:a16="http://schemas.microsoft.com/office/drawing/2014/main" id="{CD14A6F1-D104-4F7D-8720-2A6939FA8FB5}"/>
              </a:ext>
            </a:extLst>
          </p:cNvPr>
          <p:cNvSpPr txBox="1">
            <a:spLocks noChangeArrowheads="1"/>
          </p:cNvSpPr>
          <p:nvPr/>
        </p:nvSpPr>
        <p:spPr bwMode="auto">
          <a:xfrm rot="20411837">
            <a:off x="7476516" y="5062998"/>
            <a:ext cx="13685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lgn="ctr">
              <a:spcBef>
                <a:spcPts val="0"/>
              </a:spcBef>
            </a:pPr>
            <a:r>
              <a:rPr lang="it-IT" sz="1400" i="1" dirty="0">
                <a:solidFill>
                  <a:srgbClr val="FF0000"/>
                </a:solidFill>
                <a:latin typeface="+mj-lt"/>
              </a:rPr>
              <a:t>Esemplificativo</a:t>
            </a:r>
          </a:p>
        </p:txBody>
      </p:sp>
      <p:sp>
        <p:nvSpPr>
          <p:cNvPr id="6" name="CasellaDiTesto 5">
            <a:extLst>
              <a:ext uri="{FF2B5EF4-FFF2-40B4-BE49-F238E27FC236}">
                <a16:creationId xmlns:a16="http://schemas.microsoft.com/office/drawing/2014/main" id="{A838916A-2BD3-424E-BA2F-7D44F7F8B9B7}"/>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PENALTY E SUCCESS FEE</a:t>
            </a:r>
          </a:p>
        </p:txBody>
      </p:sp>
    </p:spTree>
    <p:extLst>
      <p:ext uri="{BB962C8B-B14F-4D97-AF65-F5344CB8AC3E}">
        <p14:creationId xmlns:p14="http://schemas.microsoft.com/office/powerpoint/2010/main" val="259749019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1">
            <a:extLst>
              <a:ext uri="{FF2B5EF4-FFF2-40B4-BE49-F238E27FC236}">
                <a16:creationId xmlns:a16="http://schemas.microsoft.com/office/drawing/2014/main" id="{6C1F39FD-39A4-46BC-855F-37994D8C7854}"/>
              </a:ext>
            </a:extLst>
          </p:cNvPr>
          <p:cNvPicPr>
            <a:picLocks noChangeAspect="1"/>
          </p:cNvPicPr>
          <p:nvPr/>
        </p:nvPicPr>
        <p:blipFill>
          <a:blip r:embed="rId2"/>
          <a:stretch>
            <a:fillRect/>
          </a:stretch>
        </p:blipFill>
        <p:spPr>
          <a:xfrm>
            <a:off x="560356" y="2393563"/>
            <a:ext cx="10855201" cy="3744416"/>
          </a:xfrm>
          <a:prstGeom prst="rect">
            <a:avLst/>
          </a:prstGeom>
          <a:ln>
            <a:noFill/>
          </a:ln>
          <a:effectLst>
            <a:outerShdw blurRad="292100" dist="139700" dir="2700000" sx="97000" sy="97000" algn="tl" rotWithShape="0">
              <a:srgbClr val="333333">
                <a:alpha val="65000"/>
              </a:srgbClr>
            </a:outerShdw>
          </a:effectLst>
        </p:spPr>
      </p:pic>
      <p:sp>
        <p:nvSpPr>
          <p:cNvPr id="3" name="Text Box 213">
            <a:extLst>
              <a:ext uri="{FF2B5EF4-FFF2-40B4-BE49-F238E27FC236}">
                <a16:creationId xmlns:a16="http://schemas.microsoft.com/office/drawing/2014/main" id="{A889AF86-17EE-4A5B-943E-9B4CE4E82360}"/>
              </a:ext>
            </a:extLst>
          </p:cNvPr>
          <p:cNvSpPr txBox="1">
            <a:spLocks noChangeArrowheads="1"/>
          </p:cNvSpPr>
          <p:nvPr/>
        </p:nvSpPr>
        <p:spPr bwMode="auto">
          <a:xfrm>
            <a:off x="179512" y="1157843"/>
            <a:ext cx="114478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spcBef>
                <a:spcPts val="600"/>
              </a:spcBef>
            </a:pPr>
            <a:r>
              <a:rPr lang="it-IT" altLang="it-IT" sz="1600" dirty="0">
                <a:solidFill>
                  <a:schemeClr val="bg1">
                    <a:lumMod val="50000"/>
                  </a:schemeClr>
                </a:solidFill>
              </a:rPr>
              <a:t>In fase di avvio del servizio viene inoltre predisposta della </a:t>
            </a:r>
            <a:r>
              <a:rPr lang="it-IT" sz="1600" b="1" dirty="0"/>
              <a:t>documentazione / deliverable standard</a:t>
            </a:r>
            <a:r>
              <a:rPr lang="it-IT" altLang="it-IT" sz="1600" dirty="0">
                <a:solidFill>
                  <a:schemeClr val="bg1">
                    <a:lumMod val="50000"/>
                  </a:schemeClr>
                </a:solidFill>
              </a:rPr>
              <a:t> (giornaliera, mensile e annuale) per il monitoraggio e la condivisione con il cliente dell’andamento del servizio.</a:t>
            </a:r>
            <a:endParaRPr lang="it-IT" sz="1600" dirty="0">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D010E514-0CE2-4231-BFE7-62F3E83FDEB7}"/>
              </a:ext>
            </a:extLst>
          </p:cNvPr>
          <p:cNvSpPr txBox="1"/>
          <p:nvPr/>
        </p:nvSpPr>
        <p:spPr>
          <a:xfrm>
            <a:off x="179511" y="1847258"/>
            <a:ext cx="6625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spcBef>
                <a:spcPts val="600"/>
              </a:spcBef>
              <a:defRPr sz="1600">
                <a:solidFill>
                  <a:schemeClr val="bg1">
                    <a:lumMod val="50000"/>
                  </a:schemeClr>
                </a:solidFill>
                <a:latin typeface="Arial" charset="0"/>
                <a:cs typeface="Arial" charset="0"/>
              </a:defRPr>
            </a:lvl1pPr>
            <a:lvl2pPr marL="742950" indent="-285750">
              <a:defRPr>
                <a:solidFill>
                  <a:srgbClr val="5F5F5F"/>
                </a:solidFill>
                <a:latin typeface="Arial" charset="0"/>
                <a:cs typeface="Arial" charset="0"/>
              </a:defRPr>
            </a:lvl2pPr>
            <a:lvl3pPr marL="1143000" indent="-228600">
              <a:defRPr>
                <a:solidFill>
                  <a:srgbClr val="5F5F5F"/>
                </a:solidFill>
                <a:latin typeface="Arial" charset="0"/>
                <a:cs typeface="Arial" charset="0"/>
              </a:defRPr>
            </a:lvl3pPr>
            <a:lvl4pPr marL="1600200" indent="-228600">
              <a:defRPr>
                <a:solidFill>
                  <a:srgbClr val="5F5F5F"/>
                </a:solidFill>
                <a:latin typeface="Arial" charset="0"/>
                <a:cs typeface="Arial" charset="0"/>
              </a:defRPr>
            </a:lvl4pPr>
            <a:lvl5pPr marL="2057400" indent="-22860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r>
              <a:rPr lang="it-IT" b="1" i="1" dirty="0"/>
              <a:t>Esempio report - vista Mensile</a:t>
            </a:r>
          </a:p>
        </p:txBody>
      </p:sp>
      <p:sp>
        <p:nvSpPr>
          <p:cNvPr id="8" name="CasellaDiTesto 7">
            <a:extLst>
              <a:ext uri="{FF2B5EF4-FFF2-40B4-BE49-F238E27FC236}">
                <a16:creationId xmlns:a16="http://schemas.microsoft.com/office/drawing/2014/main" id="{81992E55-684A-4C0A-88F6-45798FC9B466}"/>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REPORTING</a:t>
            </a:r>
          </a:p>
        </p:txBody>
      </p:sp>
      <p:pic>
        <p:nvPicPr>
          <p:cNvPr id="6" name="Immagine 5">
            <a:extLst>
              <a:ext uri="{FF2B5EF4-FFF2-40B4-BE49-F238E27FC236}">
                <a16:creationId xmlns:a16="http://schemas.microsoft.com/office/drawing/2014/main" id="{E249A6D8-216B-4593-BB96-9A9E6D578D50}"/>
              </a:ext>
            </a:extLst>
          </p:cNvPr>
          <p:cNvPicPr>
            <a:picLocks noChangeAspect="1"/>
          </p:cNvPicPr>
          <p:nvPr/>
        </p:nvPicPr>
        <p:blipFill>
          <a:blip r:embed="rId3"/>
          <a:stretch>
            <a:fillRect/>
          </a:stretch>
        </p:blipFill>
        <p:spPr>
          <a:xfrm>
            <a:off x="857249" y="2513116"/>
            <a:ext cx="10239375" cy="3497698"/>
          </a:xfrm>
          <a:prstGeom prst="rect">
            <a:avLst/>
          </a:prstGeom>
        </p:spPr>
      </p:pic>
    </p:spTree>
    <p:extLst>
      <p:ext uri="{BB962C8B-B14F-4D97-AF65-F5344CB8AC3E}">
        <p14:creationId xmlns:p14="http://schemas.microsoft.com/office/powerpoint/2010/main" val="56100755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044467" y="4611972"/>
            <a:ext cx="4103017" cy="1107996"/>
          </a:xfrm>
          <a:prstGeom prst="rect">
            <a:avLst/>
          </a:prstGeom>
          <a:noFill/>
        </p:spPr>
        <p:txBody>
          <a:bodyPr wrap="square" rtlCol="0">
            <a:spAutoFit/>
          </a:bodyPr>
          <a:lstStyle/>
          <a:p>
            <a:pPr algn="ctr"/>
            <a:r>
              <a:rPr lang="it-IT" sz="6600" b="1" spc="600" dirty="0">
                <a:latin typeface="Open Sans" charset="0"/>
                <a:ea typeface="Open Sans" charset="0"/>
                <a:cs typeface="Open Sans" charset="0"/>
              </a:rPr>
              <a:t>S2E</a:t>
            </a:r>
            <a:endParaRPr lang="ru-RU" sz="6600" b="1" spc="600" dirty="0">
              <a:latin typeface="Open Sans" charset="0"/>
              <a:ea typeface="Open Sans" charset="0"/>
              <a:cs typeface="Open Sans" charset="0"/>
            </a:endParaRPr>
          </a:p>
        </p:txBody>
      </p:sp>
      <p:sp>
        <p:nvSpPr>
          <p:cNvPr id="38" name="TextBox 37"/>
          <p:cNvSpPr txBox="1"/>
          <p:nvPr/>
        </p:nvSpPr>
        <p:spPr>
          <a:xfrm>
            <a:off x="4664991" y="5876117"/>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SOCIAL</a:t>
            </a:r>
            <a:endParaRPr lang="ru-RU" sz="1600" b="1" spc="600" dirty="0">
              <a:latin typeface="Open Sans" charset="0"/>
              <a:ea typeface="Open Sans" charset="0"/>
              <a:cs typeface="Open Sans" charset="0"/>
            </a:endParaRPr>
          </a:p>
        </p:txBody>
      </p:sp>
      <p:cxnSp>
        <p:nvCxnSpPr>
          <p:cNvPr id="39" name="Прямая соединительная линия 38"/>
          <p:cNvCxnSpPr>
            <a:cxnSpLocks/>
          </p:cNvCxnSpPr>
          <p:nvPr/>
        </p:nvCxnSpPr>
        <p:spPr>
          <a:xfrm>
            <a:off x="5193933" y="5719969"/>
            <a:ext cx="1804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374BDDB1-9A5E-3545-95AF-C54BDC87AA85}"/>
              </a:ext>
            </a:extLst>
          </p:cNvPr>
          <p:cNvPicPr>
            <a:picLocks noChangeAspect="1"/>
          </p:cNvPicPr>
          <p:nvPr/>
        </p:nvPicPr>
        <p:blipFill>
          <a:blip r:embed="rId2"/>
          <a:stretch>
            <a:fillRect/>
          </a:stretch>
        </p:blipFill>
        <p:spPr>
          <a:xfrm>
            <a:off x="0" y="4396387"/>
            <a:ext cx="12192000" cy="137510"/>
          </a:xfrm>
          <a:prstGeom prst="rect">
            <a:avLst/>
          </a:prstGeom>
        </p:spPr>
      </p:pic>
      <p:pic>
        <p:nvPicPr>
          <p:cNvPr id="15" name="Immagine 14">
            <a:extLst>
              <a:ext uri="{FF2B5EF4-FFF2-40B4-BE49-F238E27FC236}">
                <a16:creationId xmlns:a16="http://schemas.microsoft.com/office/drawing/2014/main" id="{70C9F0E0-016D-F542-99E2-8970174E6CE1}"/>
              </a:ext>
            </a:extLst>
          </p:cNvPr>
          <p:cNvPicPr>
            <a:picLocks noChangeAspect="1"/>
          </p:cNvPicPr>
          <p:nvPr/>
        </p:nvPicPr>
        <p:blipFill>
          <a:blip r:embed="rId3"/>
          <a:stretch>
            <a:fillRect/>
          </a:stretch>
        </p:blipFill>
        <p:spPr>
          <a:xfrm>
            <a:off x="8521406" y="1530686"/>
            <a:ext cx="1351793" cy="1351793"/>
          </a:xfrm>
          <a:prstGeom prst="rect">
            <a:avLst/>
          </a:prstGeom>
        </p:spPr>
      </p:pic>
      <p:pic>
        <p:nvPicPr>
          <p:cNvPr id="16" name="Immagine 15">
            <a:extLst>
              <a:ext uri="{FF2B5EF4-FFF2-40B4-BE49-F238E27FC236}">
                <a16:creationId xmlns:a16="http://schemas.microsoft.com/office/drawing/2014/main" id="{C9A23504-1AAA-7445-8C7A-13488A4DC27A}"/>
              </a:ext>
            </a:extLst>
          </p:cNvPr>
          <p:cNvPicPr>
            <a:picLocks noChangeAspect="1"/>
          </p:cNvPicPr>
          <p:nvPr/>
        </p:nvPicPr>
        <p:blipFill>
          <a:blip r:embed="rId4"/>
          <a:stretch>
            <a:fillRect/>
          </a:stretch>
        </p:blipFill>
        <p:spPr>
          <a:xfrm>
            <a:off x="5420898" y="1530686"/>
            <a:ext cx="1351793" cy="1351793"/>
          </a:xfrm>
          <a:prstGeom prst="rect">
            <a:avLst/>
          </a:prstGeom>
        </p:spPr>
      </p:pic>
      <p:pic>
        <p:nvPicPr>
          <p:cNvPr id="17" name="Immagine 16">
            <a:extLst>
              <a:ext uri="{FF2B5EF4-FFF2-40B4-BE49-F238E27FC236}">
                <a16:creationId xmlns:a16="http://schemas.microsoft.com/office/drawing/2014/main" id="{32F77F00-3543-9E4B-9214-5DB46BA6CF74}"/>
              </a:ext>
            </a:extLst>
          </p:cNvPr>
          <p:cNvPicPr>
            <a:picLocks noChangeAspect="1"/>
          </p:cNvPicPr>
          <p:nvPr/>
        </p:nvPicPr>
        <p:blipFill>
          <a:blip r:embed="rId5"/>
          <a:stretch>
            <a:fillRect/>
          </a:stretch>
        </p:blipFill>
        <p:spPr>
          <a:xfrm>
            <a:off x="2276129" y="1530686"/>
            <a:ext cx="1580558" cy="1358725"/>
          </a:xfrm>
          <a:prstGeom prst="rect">
            <a:avLst/>
          </a:prstGeom>
        </p:spPr>
      </p:pic>
      <p:sp>
        <p:nvSpPr>
          <p:cNvPr id="21" name="TextBox 37">
            <a:extLst>
              <a:ext uri="{FF2B5EF4-FFF2-40B4-BE49-F238E27FC236}">
                <a16:creationId xmlns:a16="http://schemas.microsoft.com/office/drawing/2014/main" id="{D9724423-684A-F746-937B-1838AD001F11}"/>
              </a:ext>
            </a:extLst>
          </p:cNvPr>
          <p:cNvSpPr txBox="1"/>
          <p:nvPr/>
        </p:nvSpPr>
        <p:spPr>
          <a:xfrm>
            <a:off x="1528175" y="2972242"/>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WEB</a:t>
            </a:r>
            <a:endParaRPr lang="ru-RU" sz="1600" b="1" spc="600" dirty="0">
              <a:latin typeface="Open Sans" charset="0"/>
              <a:ea typeface="Open Sans" charset="0"/>
              <a:cs typeface="Open Sans" charset="0"/>
            </a:endParaRPr>
          </a:p>
        </p:txBody>
      </p:sp>
      <p:sp>
        <p:nvSpPr>
          <p:cNvPr id="22" name="TextBox 37">
            <a:extLst>
              <a:ext uri="{FF2B5EF4-FFF2-40B4-BE49-F238E27FC236}">
                <a16:creationId xmlns:a16="http://schemas.microsoft.com/office/drawing/2014/main" id="{7B18A7B4-5BDB-7047-8932-D83EB09DA4F4}"/>
              </a:ext>
            </a:extLst>
          </p:cNvPr>
          <p:cNvSpPr txBox="1"/>
          <p:nvPr/>
        </p:nvSpPr>
        <p:spPr>
          <a:xfrm>
            <a:off x="4792158" y="2972242"/>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TWITTER</a:t>
            </a:r>
            <a:endParaRPr lang="ru-RU" sz="1600" b="1" spc="600" dirty="0">
              <a:latin typeface="Open Sans" charset="0"/>
              <a:ea typeface="Open Sans" charset="0"/>
              <a:cs typeface="Open Sans" charset="0"/>
            </a:endParaRPr>
          </a:p>
        </p:txBody>
      </p:sp>
      <p:sp>
        <p:nvSpPr>
          <p:cNvPr id="23" name="TextBox 37">
            <a:extLst>
              <a:ext uri="{FF2B5EF4-FFF2-40B4-BE49-F238E27FC236}">
                <a16:creationId xmlns:a16="http://schemas.microsoft.com/office/drawing/2014/main" id="{2781374D-9552-3E44-8830-3D5986B0CEB2}"/>
              </a:ext>
            </a:extLst>
          </p:cNvPr>
          <p:cNvSpPr txBox="1"/>
          <p:nvPr/>
        </p:nvSpPr>
        <p:spPr>
          <a:xfrm>
            <a:off x="7844195" y="2972242"/>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LINKEDIN</a:t>
            </a:r>
            <a:endParaRPr lang="ru-RU" sz="1600" b="1" spc="600" dirty="0">
              <a:latin typeface="Open Sans" charset="0"/>
              <a:ea typeface="Open Sans" charset="0"/>
              <a:cs typeface="Open Sans" charset="0"/>
            </a:endParaRPr>
          </a:p>
        </p:txBody>
      </p:sp>
      <p:sp>
        <p:nvSpPr>
          <p:cNvPr id="24" name="CasellaDiTesto 23">
            <a:extLst>
              <a:ext uri="{FF2B5EF4-FFF2-40B4-BE49-F238E27FC236}">
                <a16:creationId xmlns:a16="http://schemas.microsoft.com/office/drawing/2014/main" id="{8250E67B-93CB-4F4E-AA9C-1F4A140A64EE}"/>
              </a:ext>
            </a:extLst>
          </p:cNvPr>
          <p:cNvSpPr txBox="1"/>
          <p:nvPr/>
        </p:nvSpPr>
        <p:spPr>
          <a:xfrm>
            <a:off x="333375" y="489520"/>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412750" rtl="0" fontAlgn="auto" latinLnBrk="1" hangingPunct="0">
              <a:lnSpc>
                <a:spcPct val="100000"/>
              </a:lnSpc>
              <a:spcBef>
                <a:spcPts val="0"/>
              </a:spcBef>
              <a:spcAft>
                <a:spcPts val="0"/>
              </a:spcAft>
              <a:buClrTx/>
              <a:buSzTx/>
              <a:buFontTx/>
              <a:buNone/>
              <a:tabLst/>
            </a:pPr>
            <a:r>
              <a:rPr kumimoji="0" lang="it-IT" sz="1400" b="0" i="0" u="none" strike="noStrike" cap="none" spc="150" normalizeH="0" baseline="0" dirty="0">
                <a:ln>
                  <a:noFill/>
                </a:ln>
                <a:solidFill>
                  <a:schemeClr val="bg1"/>
                </a:solidFill>
                <a:effectLst/>
                <a:uFillTx/>
                <a:latin typeface="+mn-lt"/>
                <a:ea typeface="+mn-ea"/>
                <a:cs typeface="+mn-cs"/>
                <a:sym typeface="Gill Sans"/>
              </a:rPr>
              <a:t>SOCIAL</a:t>
            </a:r>
          </a:p>
        </p:txBody>
      </p:sp>
    </p:spTree>
    <p:extLst>
      <p:ext uri="{BB962C8B-B14F-4D97-AF65-F5344CB8AC3E}">
        <p14:creationId xmlns:p14="http://schemas.microsoft.com/office/powerpoint/2010/main" val="304359581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4B929EB-0DE4-444D-8614-0E8179D5E9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6127" y="-161021"/>
            <a:ext cx="12977788" cy="7019021"/>
          </a:xfrm>
          <a:prstGeom prst="rect">
            <a:avLst/>
          </a:prstGeom>
          <a:solidFill>
            <a:srgbClr val="77C4BE"/>
          </a:solidFill>
          <a:ln>
            <a:solidFill>
              <a:srgbClr val="5BAAB4"/>
            </a:solidFill>
          </a:ln>
        </p:spPr>
      </p:pic>
      <p:sp>
        <p:nvSpPr>
          <p:cNvPr id="3" name="TextBox 30">
            <a:extLst>
              <a:ext uri="{FF2B5EF4-FFF2-40B4-BE49-F238E27FC236}">
                <a16:creationId xmlns:a16="http://schemas.microsoft.com/office/drawing/2014/main" id="{A828CDF4-3B82-A74B-9887-73F81DF3D92F}"/>
              </a:ext>
            </a:extLst>
          </p:cNvPr>
          <p:cNvSpPr txBox="1"/>
          <p:nvPr/>
        </p:nvSpPr>
        <p:spPr>
          <a:xfrm>
            <a:off x="2983932" y="5933292"/>
            <a:ext cx="6637670" cy="381066"/>
          </a:xfrm>
          <a:prstGeom prst="rect">
            <a:avLst/>
          </a:prstGeom>
          <a:noFill/>
        </p:spPr>
        <p:txBody>
          <a:bodyPr wrap="square" rtlCol="0">
            <a:spAutoFit/>
          </a:bodyPr>
          <a:lstStyle/>
          <a:p>
            <a:pPr algn="ctr">
              <a:lnSpc>
                <a:spcPct val="150000"/>
              </a:lnSpc>
            </a:pPr>
            <a:r>
              <a:rPr lang="en-US" sz="1400" dirty="0">
                <a:latin typeface="Open Sans" charset="0"/>
                <a:ea typeface="Open Sans" charset="0"/>
                <a:cs typeface="Open Sans" charset="0"/>
              </a:rPr>
              <a:t>solutions2enterprises.com</a:t>
            </a:r>
            <a:endParaRPr lang="ru-RU" sz="1400" dirty="0">
              <a:latin typeface="Open Sans" charset="0"/>
              <a:ea typeface="Open Sans" charset="0"/>
              <a:cs typeface="Open Sans" charset="0"/>
            </a:endParaRPr>
          </a:p>
        </p:txBody>
      </p:sp>
    </p:spTree>
    <p:extLst>
      <p:ext uri="{BB962C8B-B14F-4D97-AF65-F5344CB8AC3E}">
        <p14:creationId xmlns:p14="http://schemas.microsoft.com/office/powerpoint/2010/main" val="21960365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Words>
  <Application>Microsoft Office PowerPoint</Application>
  <PresentationFormat>Widescreen</PresentationFormat>
  <Paragraphs>64</Paragraphs>
  <Slides>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Arial</vt:lpstr>
      <vt:lpstr>Calibri</vt:lpstr>
      <vt:lpstr>Calibri Light</vt:lpstr>
      <vt:lpstr>Open Sans</vt:lpstr>
      <vt:lpstr>Open Sans Light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Beatrice</dc:creator>
  <cp:lastModifiedBy>Stefano Beatrice</cp:lastModifiedBy>
  <cp:revision>1</cp:revision>
  <dcterms:created xsi:type="dcterms:W3CDTF">2021-11-18T11:04:42Z</dcterms:created>
  <dcterms:modified xsi:type="dcterms:W3CDTF">2021-11-18T11:16:41Z</dcterms:modified>
</cp:coreProperties>
</file>