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19" r:id="rId6"/>
  </p:sldMasterIdLst>
  <p:notesMasterIdLst>
    <p:notesMasterId r:id="rId27"/>
  </p:notesMasterIdLst>
  <p:handoutMasterIdLst>
    <p:handoutMasterId r:id="rId28"/>
  </p:handoutMasterIdLst>
  <p:sldIdLst>
    <p:sldId id="373" r:id="rId7"/>
    <p:sldId id="374" r:id="rId8"/>
    <p:sldId id="1007" r:id="rId9"/>
    <p:sldId id="1008" r:id="rId10"/>
    <p:sldId id="1009" r:id="rId11"/>
    <p:sldId id="1010" r:id="rId12"/>
    <p:sldId id="1011" r:id="rId13"/>
    <p:sldId id="1012" r:id="rId14"/>
    <p:sldId id="1013" r:id="rId15"/>
    <p:sldId id="1015" r:id="rId16"/>
    <p:sldId id="1021" r:id="rId17"/>
    <p:sldId id="1017" r:id="rId18"/>
    <p:sldId id="1022" r:id="rId19"/>
    <p:sldId id="1018" r:id="rId20"/>
    <p:sldId id="1023" r:id="rId21"/>
    <p:sldId id="1019" r:id="rId22"/>
    <p:sldId id="1020" r:id="rId23"/>
    <p:sldId id="1024" r:id="rId24"/>
    <p:sldId id="379" r:id="rId25"/>
    <p:sldId id="38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AE2"/>
    <a:srgbClr val="ACD9E2"/>
    <a:srgbClr val="70CDE3"/>
    <a:srgbClr val="5BAAB4"/>
    <a:srgbClr val="21BCBB"/>
    <a:srgbClr val="026086"/>
    <a:srgbClr val="F27ABF"/>
    <a:srgbClr val="DE92D3"/>
    <a:srgbClr val="F260E1"/>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74"/>
  </p:normalViewPr>
  <p:slideViewPr>
    <p:cSldViewPr snapToGrid="0" showGuides="1">
      <p:cViewPr varScale="1">
        <p:scale>
          <a:sx n="86" d="100"/>
          <a:sy n="86" d="100"/>
        </p:scale>
        <p:origin x="874" y="58"/>
      </p:cViewPr>
      <p:guideLst>
        <p:guide orient="horz" pos="2750"/>
        <p:guide pos="3840"/>
      </p:guideLst>
    </p:cSldViewPr>
  </p:slideViewPr>
  <p:notesTextViewPr>
    <p:cViewPr>
      <p:scale>
        <a:sx n="1" d="1"/>
        <a:sy n="1" d="1"/>
      </p:scale>
      <p:origin x="0" y="0"/>
    </p:cViewPr>
  </p:notesTextViewPr>
  <p:sorterViewPr>
    <p:cViewPr>
      <p:scale>
        <a:sx n="200" d="100"/>
        <a:sy n="200" d="100"/>
      </p:scale>
      <p:origin x="0" y="-7064"/>
    </p:cViewPr>
  </p:sorterViewPr>
  <p:notesViewPr>
    <p:cSldViewPr snapToGrid="0" showGuides="1">
      <p:cViewPr varScale="1">
        <p:scale>
          <a:sx n="97" d="100"/>
          <a:sy n="97" d="100"/>
        </p:scale>
        <p:origin x="560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Beatrice" userId="e6901706-fb5d-4a6c-a9d8-6592978288b7" providerId="ADAL" clId="{B8087464-7414-48D1-A7EC-E67C2D21F8DD}"/>
    <pc:docChg chg="modSld">
      <pc:chgData name="Stefano Beatrice" userId="e6901706-fb5d-4a6c-a9d8-6592978288b7" providerId="ADAL" clId="{B8087464-7414-48D1-A7EC-E67C2D21F8DD}" dt="2021-11-18T10:46:40.187" v="0"/>
      <pc:docMkLst>
        <pc:docMk/>
      </pc:docMkLst>
      <pc:sldChg chg="modSp mod">
        <pc:chgData name="Stefano Beatrice" userId="e6901706-fb5d-4a6c-a9d8-6592978288b7" providerId="ADAL" clId="{B8087464-7414-48D1-A7EC-E67C2D21F8DD}" dt="2021-11-18T10:46:40.187" v="0"/>
        <pc:sldMkLst>
          <pc:docMk/>
          <pc:sldMk cId="3445805575" sldId="1007"/>
        </pc:sldMkLst>
        <pc:spChg chg="mod">
          <ac:chgData name="Stefano Beatrice" userId="e6901706-fb5d-4a6c-a9d8-6592978288b7" providerId="ADAL" clId="{B8087464-7414-48D1-A7EC-E67C2D21F8DD}" dt="2021-11-18T10:46:40.187" v="0"/>
          <ac:spMkLst>
            <pc:docMk/>
            <pc:sldMk cId="3445805575" sldId="1007"/>
            <ac:spMk id="13" creationId="{74BA4435-D60C-4E10-A5D3-E62402D04365}"/>
          </ac:spMkLst>
        </pc:spChg>
      </pc:sldChg>
    </pc:docChg>
  </pc:docChgLst>
  <pc:docChgLst>
    <pc:chgData name="Emanuela Colò" userId="9268e32c-92f4-417f-aef0-e46a9f474817" providerId="ADAL" clId="{1B315B67-E7B6-4048-84B4-3F397563A175}"/>
    <pc:docChg chg="addSld delSld modSld sldOrd">
      <pc:chgData name="Emanuela Colò" userId="9268e32c-92f4-417f-aef0-e46a9f474817" providerId="ADAL" clId="{1B315B67-E7B6-4048-84B4-3F397563A175}" dt="2020-10-13T11:58:55.746" v="7"/>
      <pc:docMkLst>
        <pc:docMk/>
      </pc:docMkLst>
      <pc:sldChg chg="add del">
        <pc:chgData name="Emanuela Colò" userId="9268e32c-92f4-417f-aef0-e46a9f474817" providerId="ADAL" clId="{1B315B67-E7B6-4048-84B4-3F397563A175}" dt="2020-09-22T14:38:29.455" v="3"/>
        <pc:sldMkLst>
          <pc:docMk/>
          <pc:sldMk cId="0" sldId="256"/>
        </pc:sldMkLst>
      </pc:sldChg>
      <pc:sldChg chg="add del">
        <pc:chgData name="Emanuela Colò" userId="9268e32c-92f4-417f-aef0-e46a9f474817" providerId="ADAL" clId="{1B315B67-E7B6-4048-84B4-3F397563A175}" dt="2020-09-22T14:38:29.455" v="3"/>
        <pc:sldMkLst>
          <pc:docMk/>
          <pc:sldMk cId="0" sldId="257"/>
        </pc:sldMkLst>
      </pc:sldChg>
      <pc:sldChg chg="add del">
        <pc:chgData name="Emanuela Colò" userId="9268e32c-92f4-417f-aef0-e46a9f474817" providerId="ADAL" clId="{1B315B67-E7B6-4048-84B4-3F397563A175}" dt="2020-09-22T14:38:29.455" v="3"/>
        <pc:sldMkLst>
          <pc:docMk/>
          <pc:sldMk cId="0" sldId="258"/>
        </pc:sldMkLst>
      </pc:sldChg>
      <pc:sldChg chg="add del">
        <pc:chgData name="Emanuela Colò" userId="9268e32c-92f4-417f-aef0-e46a9f474817" providerId="ADAL" clId="{1B315B67-E7B6-4048-84B4-3F397563A175}" dt="2020-09-22T14:38:29.455" v="3"/>
        <pc:sldMkLst>
          <pc:docMk/>
          <pc:sldMk cId="0" sldId="259"/>
        </pc:sldMkLst>
      </pc:sldChg>
      <pc:sldChg chg="add del">
        <pc:chgData name="Emanuela Colò" userId="9268e32c-92f4-417f-aef0-e46a9f474817" providerId="ADAL" clId="{1B315B67-E7B6-4048-84B4-3F397563A175}" dt="2020-09-22T14:38:29.455" v="3"/>
        <pc:sldMkLst>
          <pc:docMk/>
          <pc:sldMk cId="0" sldId="260"/>
        </pc:sldMkLst>
      </pc:sldChg>
      <pc:sldChg chg="del">
        <pc:chgData name="Emanuela Colò" userId="9268e32c-92f4-417f-aef0-e46a9f474817" providerId="ADAL" clId="{1B315B67-E7B6-4048-84B4-3F397563A175}" dt="2020-10-13T11:58:27.509" v="4" actId="47"/>
        <pc:sldMkLst>
          <pc:docMk/>
          <pc:sldMk cId="0" sldId="265"/>
        </pc:sldMkLst>
      </pc:sldChg>
      <pc:sldChg chg="del">
        <pc:chgData name="Emanuela Colò" userId="9268e32c-92f4-417f-aef0-e46a9f474817" providerId="ADAL" clId="{1B315B67-E7B6-4048-84B4-3F397563A175}" dt="2020-10-13T11:58:27.509" v="4" actId="47"/>
        <pc:sldMkLst>
          <pc:docMk/>
          <pc:sldMk cId="0" sldId="266"/>
        </pc:sldMkLst>
      </pc:sldChg>
      <pc:sldChg chg="del">
        <pc:chgData name="Emanuela Colò" userId="9268e32c-92f4-417f-aef0-e46a9f474817" providerId="ADAL" clId="{1B315B67-E7B6-4048-84B4-3F397563A175}" dt="2020-10-13T11:58:27.509" v="4" actId="47"/>
        <pc:sldMkLst>
          <pc:docMk/>
          <pc:sldMk cId="0" sldId="267"/>
        </pc:sldMkLst>
      </pc:sldChg>
      <pc:sldChg chg="del">
        <pc:chgData name="Emanuela Colò" userId="9268e32c-92f4-417f-aef0-e46a9f474817" providerId="ADAL" clId="{1B315B67-E7B6-4048-84B4-3F397563A175}" dt="2020-10-13T11:58:27.509" v="4" actId="47"/>
        <pc:sldMkLst>
          <pc:docMk/>
          <pc:sldMk cId="0" sldId="268"/>
        </pc:sldMkLst>
      </pc:sldChg>
      <pc:sldChg chg="del">
        <pc:chgData name="Emanuela Colò" userId="9268e32c-92f4-417f-aef0-e46a9f474817" providerId="ADAL" clId="{1B315B67-E7B6-4048-84B4-3F397563A175}" dt="2020-10-13T11:58:27.509" v="4" actId="47"/>
        <pc:sldMkLst>
          <pc:docMk/>
          <pc:sldMk cId="0" sldId="269"/>
        </pc:sldMkLst>
      </pc:sldChg>
      <pc:sldChg chg="del">
        <pc:chgData name="Emanuela Colò" userId="9268e32c-92f4-417f-aef0-e46a9f474817" providerId="ADAL" clId="{1B315B67-E7B6-4048-84B4-3F397563A175}" dt="2020-10-13T11:58:27.509" v="4" actId="47"/>
        <pc:sldMkLst>
          <pc:docMk/>
          <pc:sldMk cId="0" sldId="270"/>
        </pc:sldMkLst>
      </pc:sldChg>
      <pc:sldChg chg="del">
        <pc:chgData name="Emanuela Colò" userId="9268e32c-92f4-417f-aef0-e46a9f474817" providerId="ADAL" clId="{1B315B67-E7B6-4048-84B4-3F397563A175}" dt="2020-10-13T11:58:27.509" v="4" actId="47"/>
        <pc:sldMkLst>
          <pc:docMk/>
          <pc:sldMk cId="0" sldId="271"/>
        </pc:sldMkLst>
      </pc:sldChg>
      <pc:sldChg chg="del">
        <pc:chgData name="Emanuela Colò" userId="9268e32c-92f4-417f-aef0-e46a9f474817" providerId="ADAL" clId="{1B315B67-E7B6-4048-84B4-3F397563A175}" dt="2020-10-13T11:58:27.509" v="4" actId="47"/>
        <pc:sldMkLst>
          <pc:docMk/>
          <pc:sldMk cId="0" sldId="272"/>
        </pc:sldMkLst>
      </pc:sldChg>
      <pc:sldChg chg="del">
        <pc:chgData name="Emanuela Colò" userId="9268e32c-92f4-417f-aef0-e46a9f474817" providerId="ADAL" clId="{1B315B67-E7B6-4048-84B4-3F397563A175}" dt="2020-10-13T11:58:27.509" v="4" actId="47"/>
        <pc:sldMkLst>
          <pc:docMk/>
          <pc:sldMk cId="0" sldId="274"/>
        </pc:sldMkLst>
      </pc:sldChg>
      <pc:sldChg chg="del">
        <pc:chgData name="Emanuela Colò" userId="9268e32c-92f4-417f-aef0-e46a9f474817" providerId="ADAL" clId="{1B315B67-E7B6-4048-84B4-3F397563A175}" dt="2020-10-13T11:58:27.509" v="4" actId="47"/>
        <pc:sldMkLst>
          <pc:docMk/>
          <pc:sldMk cId="0" sldId="275"/>
        </pc:sldMkLst>
      </pc:sldChg>
      <pc:sldChg chg="del">
        <pc:chgData name="Emanuela Colò" userId="9268e32c-92f4-417f-aef0-e46a9f474817" providerId="ADAL" clId="{1B315B67-E7B6-4048-84B4-3F397563A175}" dt="2020-10-13T11:58:27.509" v="4" actId="47"/>
        <pc:sldMkLst>
          <pc:docMk/>
          <pc:sldMk cId="0" sldId="276"/>
        </pc:sldMkLst>
      </pc:sldChg>
      <pc:sldChg chg="del">
        <pc:chgData name="Emanuela Colò" userId="9268e32c-92f4-417f-aef0-e46a9f474817" providerId="ADAL" clId="{1B315B67-E7B6-4048-84B4-3F397563A175}" dt="2020-10-13T11:58:34.677" v="5" actId="47"/>
        <pc:sldMkLst>
          <pc:docMk/>
          <pc:sldMk cId="0" sldId="277"/>
        </pc:sldMkLst>
      </pc:sldChg>
      <pc:sldChg chg="del">
        <pc:chgData name="Emanuela Colò" userId="9268e32c-92f4-417f-aef0-e46a9f474817" providerId="ADAL" clId="{1B315B67-E7B6-4048-84B4-3F397563A175}" dt="2020-10-13T11:58:34.677" v="5" actId="47"/>
        <pc:sldMkLst>
          <pc:docMk/>
          <pc:sldMk cId="0" sldId="279"/>
        </pc:sldMkLst>
      </pc:sldChg>
      <pc:sldChg chg="del">
        <pc:chgData name="Emanuela Colò" userId="9268e32c-92f4-417f-aef0-e46a9f474817" providerId="ADAL" clId="{1B315B67-E7B6-4048-84B4-3F397563A175}" dt="2020-10-13T11:58:34.677" v="5" actId="47"/>
        <pc:sldMkLst>
          <pc:docMk/>
          <pc:sldMk cId="0" sldId="280"/>
        </pc:sldMkLst>
      </pc:sldChg>
      <pc:sldChg chg="del">
        <pc:chgData name="Emanuela Colò" userId="9268e32c-92f4-417f-aef0-e46a9f474817" providerId="ADAL" clId="{1B315B67-E7B6-4048-84B4-3F397563A175}" dt="2020-10-13T11:58:34.677" v="5" actId="47"/>
        <pc:sldMkLst>
          <pc:docMk/>
          <pc:sldMk cId="0" sldId="281"/>
        </pc:sldMkLst>
      </pc:sldChg>
      <pc:sldChg chg="del">
        <pc:chgData name="Emanuela Colò" userId="9268e32c-92f4-417f-aef0-e46a9f474817" providerId="ADAL" clId="{1B315B67-E7B6-4048-84B4-3F397563A175}" dt="2020-10-13T11:58:34.677" v="5" actId="47"/>
        <pc:sldMkLst>
          <pc:docMk/>
          <pc:sldMk cId="0" sldId="282"/>
        </pc:sldMkLst>
      </pc:sldChg>
      <pc:sldChg chg="del">
        <pc:chgData name="Emanuela Colò" userId="9268e32c-92f4-417f-aef0-e46a9f474817" providerId="ADAL" clId="{1B315B67-E7B6-4048-84B4-3F397563A175}" dt="2020-10-13T11:58:34.677" v="5" actId="47"/>
        <pc:sldMkLst>
          <pc:docMk/>
          <pc:sldMk cId="0" sldId="283"/>
        </pc:sldMkLst>
      </pc:sldChg>
      <pc:sldChg chg="ord">
        <pc:chgData name="Emanuela Colò" userId="9268e32c-92f4-417f-aef0-e46a9f474817" providerId="ADAL" clId="{1B315B67-E7B6-4048-84B4-3F397563A175}" dt="2020-10-13T11:58:55.746" v="7"/>
        <pc:sldMkLst>
          <pc:docMk/>
          <pc:sldMk cId="3043595819" sldId="379"/>
        </pc:sldMkLst>
      </pc:sldChg>
      <pc:sldChg chg="del">
        <pc:chgData name="Emanuela Colò" userId="9268e32c-92f4-417f-aef0-e46a9f474817" providerId="ADAL" clId="{1B315B67-E7B6-4048-84B4-3F397563A175}" dt="2020-10-13T11:58:27.509" v="4" actId="47"/>
        <pc:sldMkLst>
          <pc:docMk/>
          <pc:sldMk cId="0" sldId="385"/>
        </pc:sldMkLst>
      </pc:sldChg>
      <pc:sldChg chg="del">
        <pc:chgData name="Emanuela Colò" userId="9268e32c-92f4-417f-aef0-e46a9f474817" providerId="ADAL" clId="{1B315B67-E7B6-4048-84B4-3F397563A175}" dt="2020-10-13T11:58:27.509" v="4" actId="47"/>
        <pc:sldMkLst>
          <pc:docMk/>
          <pc:sldMk cId="0" sldId="386"/>
        </pc:sldMkLst>
      </pc:sldChg>
      <pc:sldChg chg="del">
        <pc:chgData name="Emanuela Colò" userId="9268e32c-92f4-417f-aef0-e46a9f474817" providerId="ADAL" clId="{1B315B67-E7B6-4048-84B4-3F397563A175}" dt="2020-10-13T11:58:34.677" v="5" actId="47"/>
        <pc:sldMkLst>
          <pc:docMk/>
          <pc:sldMk cId="0" sldId="387"/>
        </pc:sldMkLst>
      </pc:sldChg>
      <pc:sldChg chg="add del">
        <pc:chgData name="Emanuela Colò" userId="9268e32c-92f4-417f-aef0-e46a9f474817" providerId="ADAL" clId="{1B315B67-E7B6-4048-84B4-3F397563A175}" dt="2020-09-22T14:38:29.455" v="3"/>
        <pc:sldMkLst>
          <pc:docMk/>
          <pc:sldMk cId="0" sldId="388"/>
        </pc:sldMkLst>
      </pc:sldChg>
      <pc:sldMasterChg chg="delSldLayout">
        <pc:chgData name="Emanuela Colò" userId="9268e32c-92f4-417f-aef0-e46a9f474817" providerId="ADAL" clId="{1B315B67-E7B6-4048-84B4-3F397563A175}" dt="2020-10-13T11:58:34.677" v="5" actId="47"/>
        <pc:sldMasterMkLst>
          <pc:docMk/>
          <pc:sldMasterMk cId="4184112315" sldId="2147483648"/>
        </pc:sldMasterMkLst>
        <pc:sldLayoutChg chg="del">
          <pc:chgData name="Emanuela Colò" userId="9268e32c-92f4-417f-aef0-e46a9f474817" providerId="ADAL" clId="{1B315B67-E7B6-4048-84B4-3F397563A175}" dt="2020-10-13T11:58:34.677" v="5" actId="47"/>
          <pc:sldLayoutMkLst>
            <pc:docMk/>
            <pc:sldMasterMk cId="4184112315" sldId="2147483648"/>
            <pc:sldLayoutMk cId="1224403372" sldId="2147483812"/>
          </pc:sldLayoutMkLst>
        </pc:sldLayoutChg>
      </pc:sldMasterChg>
    </pc:docChg>
  </pc:docChgLst>
  <pc:docChgLst>
    <pc:chgData name="Riccardo D'Acunto" userId="298d2a04-900e-4aa4-ab9d-60701e482805" providerId="ADAL" clId="{555F856C-4A00-4B15-B562-874D1EE20DBD}"/>
    <pc:docChg chg="custSel addSld delSld modSld delMainMaster">
      <pc:chgData name="Riccardo D'Acunto" userId="298d2a04-900e-4aa4-ab9d-60701e482805" providerId="ADAL" clId="{555F856C-4A00-4B15-B562-874D1EE20DBD}" dt="2021-07-05T08:19:19.788" v="11"/>
      <pc:docMkLst>
        <pc:docMk/>
      </pc:docMkLst>
      <pc:sldChg chg="addSp delSp modSp mod">
        <pc:chgData name="Riccardo D'Acunto" userId="298d2a04-900e-4aa4-ab9d-60701e482805" providerId="ADAL" clId="{555F856C-4A00-4B15-B562-874D1EE20DBD}" dt="2021-07-05T08:19:03.316" v="10"/>
        <pc:sldMkLst>
          <pc:docMk/>
          <pc:sldMk cId="1858457030" sldId="374"/>
        </pc:sldMkLst>
        <pc:spChg chg="del">
          <ac:chgData name="Riccardo D'Acunto" userId="298d2a04-900e-4aa4-ab9d-60701e482805" providerId="ADAL" clId="{555F856C-4A00-4B15-B562-874D1EE20DBD}" dt="2021-07-05T08:17:58.921" v="2" actId="478"/>
          <ac:spMkLst>
            <pc:docMk/>
            <pc:sldMk cId="1858457030" sldId="374"/>
            <ac:spMk id="3" creationId="{3C990FF2-507D-43EA-B505-4EB0054278D3}"/>
          </ac:spMkLst>
        </pc:spChg>
        <pc:spChg chg="add del mod">
          <ac:chgData name="Riccardo D'Acunto" userId="298d2a04-900e-4aa4-ab9d-60701e482805" providerId="ADAL" clId="{555F856C-4A00-4B15-B562-874D1EE20DBD}" dt="2021-07-05T08:17:55.922" v="1" actId="478"/>
          <ac:spMkLst>
            <pc:docMk/>
            <pc:sldMk cId="1858457030" sldId="374"/>
            <ac:spMk id="4" creationId="{0D35A2A6-FF0A-4F03-9889-BFEEFB7BBEC1}"/>
          </ac:spMkLst>
        </pc:spChg>
        <pc:spChg chg="del">
          <ac:chgData name="Riccardo D'Acunto" userId="298d2a04-900e-4aa4-ab9d-60701e482805" providerId="ADAL" clId="{555F856C-4A00-4B15-B562-874D1EE20DBD}" dt="2021-07-05T08:18:01.675" v="3" actId="478"/>
          <ac:spMkLst>
            <pc:docMk/>
            <pc:sldMk cId="1858457030" sldId="374"/>
            <ac:spMk id="8" creationId="{5E436F4E-F667-674B-96B2-E9046BED4849}"/>
          </ac:spMkLst>
        </pc:spChg>
        <pc:spChg chg="del">
          <ac:chgData name="Riccardo D'Acunto" userId="298d2a04-900e-4aa4-ab9d-60701e482805" providerId="ADAL" clId="{555F856C-4A00-4B15-B562-874D1EE20DBD}" dt="2021-07-05T08:17:58.921" v="2" actId="478"/>
          <ac:spMkLst>
            <pc:docMk/>
            <pc:sldMk cId="1858457030" sldId="374"/>
            <ac:spMk id="10" creationId="{B137B188-23B9-E34F-B1E2-9466184B2716}"/>
          </ac:spMkLst>
        </pc:spChg>
        <pc:spChg chg="add mod">
          <ac:chgData name="Riccardo D'Acunto" userId="298d2a04-900e-4aa4-ab9d-60701e482805" providerId="ADAL" clId="{555F856C-4A00-4B15-B562-874D1EE20DBD}" dt="2021-07-05T08:19:03.316" v="10"/>
          <ac:spMkLst>
            <pc:docMk/>
            <pc:sldMk cId="1858457030" sldId="374"/>
            <ac:spMk id="11" creationId="{D95D6203-4393-411D-B797-3A3E20436278}"/>
          </ac:spMkLst>
        </pc:spChg>
        <pc:spChg chg="add mod">
          <ac:chgData name="Riccardo D'Acunto" userId="298d2a04-900e-4aa4-ab9d-60701e482805" providerId="ADAL" clId="{555F856C-4A00-4B15-B562-874D1EE20DBD}" dt="2021-07-05T08:19:03.316" v="10"/>
          <ac:spMkLst>
            <pc:docMk/>
            <pc:sldMk cId="1858457030" sldId="374"/>
            <ac:spMk id="12" creationId="{371D49B1-5BA5-417A-BD71-A0235128CC5D}"/>
          </ac:spMkLst>
        </pc:spChg>
        <pc:spChg chg="add mod">
          <ac:chgData name="Riccardo D'Acunto" userId="298d2a04-900e-4aa4-ab9d-60701e482805" providerId="ADAL" clId="{555F856C-4A00-4B15-B562-874D1EE20DBD}" dt="2021-07-05T08:19:03.316" v="10"/>
          <ac:spMkLst>
            <pc:docMk/>
            <pc:sldMk cId="1858457030" sldId="374"/>
            <ac:spMk id="13" creationId="{3549B64A-6FB4-4394-99E8-DCE1164C8E8D}"/>
          </ac:spMkLst>
        </pc:spChg>
        <pc:spChg chg="add mod">
          <ac:chgData name="Riccardo D'Acunto" userId="298d2a04-900e-4aa4-ab9d-60701e482805" providerId="ADAL" clId="{555F856C-4A00-4B15-B562-874D1EE20DBD}" dt="2021-07-05T08:19:03.316" v="10"/>
          <ac:spMkLst>
            <pc:docMk/>
            <pc:sldMk cId="1858457030" sldId="374"/>
            <ac:spMk id="14" creationId="{9F180297-8A13-4E92-8B44-71994B1415A1}"/>
          </ac:spMkLst>
        </pc:spChg>
        <pc:spChg chg="add mod">
          <ac:chgData name="Riccardo D'Acunto" userId="298d2a04-900e-4aa4-ab9d-60701e482805" providerId="ADAL" clId="{555F856C-4A00-4B15-B562-874D1EE20DBD}" dt="2021-07-05T08:19:03.316" v="10"/>
          <ac:spMkLst>
            <pc:docMk/>
            <pc:sldMk cId="1858457030" sldId="374"/>
            <ac:spMk id="15" creationId="{2B4AC37A-B531-4A22-851E-F0A29FB576EF}"/>
          </ac:spMkLst>
        </pc:spChg>
        <pc:spChg chg="add mod">
          <ac:chgData name="Riccardo D'Acunto" userId="298d2a04-900e-4aa4-ab9d-60701e482805" providerId="ADAL" clId="{555F856C-4A00-4B15-B562-874D1EE20DBD}" dt="2021-07-05T08:19:03.316" v="10"/>
          <ac:spMkLst>
            <pc:docMk/>
            <pc:sldMk cId="1858457030" sldId="374"/>
            <ac:spMk id="17" creationId="{79404AF6-D394-4916-B5BB-9D7E5FA0EAB8}"/>
          </ac:spMkLst>
        </pc:spChg>
        <pc:spChg chg="add mod">
          <ac:chgData name="Riccardo D'Acunto" userId="298d2a04-900e-4aa4-ab9d-60701e482805" providerId="ADAL" clId="{555F856C-4A00-4B15-B562-874D1EE20DBD}" dt="2021-07-05T08:19:03.316" v="10"/>
          <ac:spMkLst>
            <pc:docMk/>
            <pc:sldMk cId="1858457030" sldId="374"/>
            <ac:spMk id="18" creationId="{E65BAE68-CA80-4994-BE44-4C14BE7E9D16}"/>
          </ac:spMkLst>
        </pc:spChg>
        <pc:spChg chg="add mod">
          <ac:chgData name="Riccardo D'Acunto" userId="298d2a04-900e-4aa4-ab9d-60701e482805" providerId="ADAL" clId="{555F856C-4A00-4B15-B562-874D1EE20DBD}" dt="2021-07-05T08:19:03.316" v="10"/>
          <ac:spMkLst>
            <pc:docMk/>
            <pc:sldMk cId="1858457030" sldId="374"/>
            <ac:spMk id="19" creationId="{6B4371EB-B840-48BA-8E8B-6B286857A920}"/>
          </ac:spMkLst>
        </pc:spChg>
        <pc:spChg chg="add mod">
          <ac:chgData name="Riccardo D'Acunto" userId="298d2a04-900e-4aa4-ab9d-60701e482805" providerId="ADAL" clId="{555F856C-4A00-4B15-B562-874D1EE20DBD}" dt="2021-07-05T08:19:03.316" v="10"/>
          <ac:spMkLst>
            <pc:docMk/>
            <pc:sldMk cId="1858457030" sldId="374"/>
            <ac:spMk id="21" creationId="{F62D27A3-1B79-4EA8-A94B-CB15BC976393}"/>
          </ac:spMkLst>
        </pc:spChg>
        <pc:spChg chg="add mod">
          <ac:chgData name="Riccardo D'Acunto" userId="298d2a04-900e-4aa4-ab9d-60701e482805" providerId="ADAL" clId="{555F856C-4A00-4B15-B562-874D1EE20DBD}" dt="2021-07-05T08:19:03.316" v="10"/>
          <ac:spMkLst>
            <pc:docMk/>
            <pc:sldMk cId="1858457030" sldId="374"/>
            <ac:spMk id="22" creationId="{E320EE2D-B105-4E86-8600-0808E0578154}"/>
          </ac:spMkLst>
        </pc:spChg>
        <pc:spChg chg="add mod">
          <ac:chgData name="Riccardo D'Acunto" userId="298d2a04-900e-4aa4-ab9d-60701e482805" providerId="ADAL" clId="{555F856C-4A00-4B15-B562-874D1EE20DBD}" dt="2021-07-05T08:19:03.316" v="10"/>
          <ac:spMkLst>
            <pc:docMk/>
            <pc:sldMk cId="1858457030" sldId="374"/>
            <ac:spMk id="23" creationId="{6C339729-CB52-44B2-BF8F-7B6079045795}"/>
          </ac:spMkLst>
        </pc:spChg>
        <pc:spChg chg="add mod">
          <ac:chgData name="Riccardo D'Acunto" userId="298d2a04-900e-4aa4-ab9d-60701e482805" providerId="ADAL" clId="{555F856C-4A00-4B15-B562-874D1EE20DBD}" dt="2021-07-05T08:19:03.316" v="10"/>
          <ac:spMkLst>
            <pc:docMk/>
            <pc:sldMk cId="1858457030" sldId="374"/>
            <ac:spMk id="24" creationId="{67A9D1AF-35FC-46DF-8EEA-C8561327010D}"/>
          </ac:spMkLst>
        </pc:spChg>
        <pc:picChg chg="del">
          <ac:chgData name="Riccardo D'Acunto" userId="298d2a04-900e-4aa4-ab9d-60701e482805" providerId="ADAL" clId="{555F856C-4A00-4B15-B562-874D1EE20DBD}" dt="2021-07-05T08:17:53.951" v="0" actId="478"/>
          <ac:picMkLst>
            <pc:docMk/>
            <pc:sldMk cId="1858457030" sldId="374"/>
            <ac:picMk id="52" creationId="{50DCF9D0-D811-45B5-8B78-054E697BC734}"/>
          </ac:picMkLst>
        </pc:picChg>
      </pc:sldChg>
      <pc:sldChg chg="modSp add setBg">
        <pc:chgData name="Riccardo D'Acunto" userId="298d2a04-900e-4aa4-ab9d-60701e482805" providerId="ADAL" clId="{555F856C-4A00-4B15-B562-874D1EE20DBD}" dt="2021-07-05T08:18:54.636" v="9"/>
        <pc:sldMkLst>
          <pc:docMk/>
          <pc:sldMk cId="204858821" sldId="1006"/>
        </pc:sldMkLst>
        <pc:spChg chg="mod">
          <ac:chgData name="Riccardo D'Acunto" userId="298d2a04-900e-4aa4-ab9d-60701e482805" providerId="ADAL" clId="{555F856C-4A00-4B15-B562-874D1EE20DBD}" dt="2021-07-05T08:18:54.636" v="9"/>
          <ac:spMkLst>
            <pc:docMk/>
            <pc:sldMk cId="204858821" sldId="1006"/>
            <ac:spMk id="5" creationId="{00000000-0000-0000-0000-000000000000}"/>
          </ac:spMkLst>
        </pc:spChg>
      </pc:sldChg>
      <pc:sldChg chg="add del">
        <pc:chgData name="Riccardo D'Acunto" userId="298d2a04-900e-4aa4-ab9d-60701e482805" providerId="ADAL" clId="{555F856C-4A00-4B15-B562-874D1EE20DBD}" dt="2021-07-05T08:18:48.735" v="8" actId="47"/>
        <pc:sldMkLst>
          <pc:docMk/>
          <pc:sldMk cId="2456394370" sldId="1007"/>
        </pc:sldMkLst>
      </pc:sldChg>
      <pc:sldChg chg="add setBg">
        <pc:chgData name="Riccardo D'Acunto" userId="298d2a04-900e-4aa4-ab9d-60701e482805" providerId="ADAL" clId="{555F856C-4A00-4B15-B562-874D1EE20DBD}" dt="2021-07-05T08:19:19.788" v="11"/>
        <pc:sldMkLst>
          <pc:docMk/>
          <pc:sldMk cId="2820031288" sldId="1007"/>
        </pc:sldMkLst>
      </pc:sldChg>
      <pc:sldChg chg="add del">
        <pc:chgData name="Riccardo D'Acunto" userId="298d2a04-900e-4aa4-ab9d-60701e482805" providerId="ADAL" clId="{555F856C-4A00-4B15-B562-874D1EE20DBD}" dt="2021-07-05T08:18:36.634" v="6" actId="47"/>
        <pc:sldMkLst>
          <pc:docMk/>
          <pc:sldMk cId="2835162158" sldId="1007"/>
        </pc:sldMkLst>
      </pc:sldChg>
      <pc:sldMasterChg chg="del delSldLayout">
        <pc:chgData name="Riccardo D'Acunto" userId="298d2a04-900e-4aa4-ab9d-60701e482805" providerId="ADAL" clId="{555F856C-4A00-4B15-B562-874D1EE20DBD}" dt="2021-07-05T08:18:48.735" v="8" actId="47"/>
        <pc:sldMasterMkLst>
          <pc:docMk/>
          <pc:sldMasterMk cId="2470686956" sldId="2147483813"/>
        </pc:sldMasterMkLst>
        <pc:sldLayoutChg chg="del">
          <pc:chgData name="Riccardo D'Acunto" userId="298d2a04-900e-4aa4-ab9d-60701e482805" providerId="ADAL" clId="{555F856C-4A00-4B15-B562-874D1EE20DBD}" dt="2021-07-05T08:18:48.735" v="8" actId="47"/>
          <pc:sldLayoutMkLst>
            <pc:docMk/>
            <pc:sldMasterMk cId="2470686956" sldId="2147483813"/>
            <pc:sldLayoutMk cId="999546175" sldId="2147483814"/>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856724946" sldId="2147483815"/>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1807881531" sldId="2147483816"/>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3750643864" sldId="2147483817"/>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2562292182" sldId="2147483818"/>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1564298193" sldId="2147483819"/>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486496021" sldId="2147483820"/>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3317778540" sldId="2147483821"/>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3008542890" sldId="2147483822"/>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1183756129" sldId="2147483823"/>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4130891421" sldId="2147483824"/>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2534755843" sldId="2147483825"/>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3702899907" sldId="2147483826"/>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1073016185" sldId="2147483827"/>
          </pc:sldLayoutMkLst>
        </pc:sldLayoutChg>
        <pc:sldLayoutChg chg="del">
          <pc:chgData name="Riccardo D'Acunto" userId="298d2a04-900e-4aa4-ab9d-60701e482805" providerId="ADAL" clId="{555F856C-4A00-4B15-B562-874D1EE20DBD}" dt="2021-07-05T08:18:48.735" v="8" actId="47"/>
          <pc:sldLayoutMkLst>
            <pc:docMk/>
            <pc:sldMasterMk cId="2470686956" sldId="2147483813"/>
            <pc:sldLayoutMk cId="824707293" sldId="2147483828"/>
          </pc:sldLayoutMkLst>
        </pc:sldLayoutChg>
      </pc:sldMasterChg>
    </pc:docChg>
  </pc:docChgLst>
  <pc:docChgLst>
    <pc:chgData name="Riccardo D'Acunto" userId="298d2a04-900e-4aa4-ab9d-60701e482805" providerId="ADAL" clId="{00B70508-F71D-42BC-8815-4F4A817A6886}"/>
    <pc:docChg chg="undo redo custSel addSld delSld modSld sldOrd">
      <pc:chgData name="Riccardo D'Acunto" userId="298d2a04-900e-4aa4-ab9d-60701e482805" providerId="ADAL" clId="{00B70508-F71D-42BC-8815-4F4A817A6886}" dt="2021-07-08T08:04:19.168" v="2136" actId="20577"/>
      <pc:docMkLst>
        <pc:docMk/>
      </pc:docMkLst>
      <pc:sldChg chg="del">
        <pc:chgData name="Riccardo D'Acunto" userId="298d2a04-900e-4aa4-ab9d-60701e482805" providerId="ADAL" clId="{00B70508-F71D-42BC-8815-4F4A817A6886}" dt="2021-07-06T08:40:27.107" v="1363" actId="47"/>
        <pc:sldMkLst>
          <pc:docMk/>
          <pc:sldMk cId="3095451340" sldId="261"/>
        </pc:sldMkLst>
      </pc:sldChg>
      <pc:sldChg chg="del">
        <pc:chgData name="Riccardo D'Acunto" userId="298d2a04-900e-4aa4-ab9d-60701e482805" providerId="ADAL" clId="{00B70508-F71D-42BC-8815-4F4A817A6886}" dt="2021-07-06T07:16:39.174" v="12" actId="47"/>
        <pc:sldMkLst>
          <pc:docMk/>
          <pc:sldMk cId="1637540004" sldId="262"/>
        </pc:sldMkLst>
      </pc:sldChg>
      <pc:sldChg chg="del">
        <pc:chgData name="Riccardo D'Acunto" userId="298d2a04-900e-4aa4-ab9d-60701e482805" providerId="ADAL" clId="{00B70508-F71D-42BC-8815-4F4A817A6886}" dt="2021-07-06T08:40:27.107" v="1363" actId="47"/>
        <pc:sldMkLst>
          <pc:docMk/>
          <pc:sldMk cId="1640402467" sldId="264"/>
        </pc:sldMkLst>
      </pc:sldChg>
      <pc:sldChg chg="del">
        <pc:chgData name="Riccardo D'Acunto" userId="298d2a04-900e-4aa4-ab9d-60701e482805" providerId="ADAL" clId="{00B70508-F71D-42BC-8815-4F4A817A6886}" dt="2021-07-06T08:40:27.107" v="1363" actId="47"/>
        <pc:sldMkLst>
          <pc:docMk/>
          <pc:sldMk cId="3072003798" sldId="273"/>
        </pc:sldMkLst>
      </pc:sldChg>
      <pc:sldChg chg="del">
        <pc:chgData name="Riccardo D'Acunto" userId="298d2a04-900e-4aa4-ab9d-60701e482805" providerId="ADAL" clId="{00B70508-F71D-42BC-8815-4F4A817A6886}" dt="2021-07-06T08:40:27.107" v="1363" actId="47"/>
        <pc:sldMkLst>
          <pc:docMk/>
          <pc:sldMk cId="2137156986" sldId="278"/>
        </pc:sldMkLst>
      </pc:sldChg>
      <pc:sldChg chg="del">
        <pc:chgData name="Riccardo D'Acunto" userId="298d2a04-900e-4aa4-ab9d-60701e482805" providerId="ADAL" clId="{00B70508-F71D-42BC-8815-4F4A817A6886}" dt="2021-07-06T08:40:27.107" v="1363" actId="47"/>
        <pc:sldMkLst>
          <pc:docMk/>
          <pc:sldMk cId="2101389431" sldId="317"/>
        </pc:sldMkLst>
      </pc:sldChg>
      <pc:sldChg chg="del">
        <pc:chgData name="Riccardo D'Acunto" userId="298d2a04-900e-4aa4-ab9d-60701e482805" providerId="ADAL" clId="{00B70508-F71D-42BC-8815-4F4A817A6886}" dt="2021-07-06T08:40:27.107" v="1363" actId="47"/>
        <pc:sldMkLst>
          <pc:docMk/>
          <pc:sldMk cId="2518566024" sldId="329"/>
        </pc:sldMkLst>
      </pc:sldChg>
      <pc:sldChg chg="del">
        <pc:chgData name="Riccardo D'Acunto" userId="298d2a04-900e-4aa4-ab9d-60701e482805" providerId="ADAL" clId="{00B70508-F71D-42BC-8815-4F4A817A6886}" dt="2021-07-06T07:16:40.378" v="13" actId="47"/>
        <pc:sldMkLst>
          <pc:docMk/>
          <pc:sldMk cId="2983704981" sldId="363"/>
        </pc:sldMkLst>
      </pc:sldChg>
      <pc:sldChg chg="modSp mod">
        <pc:chgData name="Riccardo D'Acunto" userId="298d2a04-900e-4aa4-ab9d-60701e482805" providerId="ADAL" clId="{00B70508-F71D-42BC-8815-4F4A817A6886}" dt="2021-07-06T07:18:03.836" v="72" actId="14100"/>
        <pc:sldMkLst>
          <pc:docMk/>
          <pc:sldMk cId="694672579" sldId="373"/>
        </pc:sldMkLst>
        <pc:spChg chg="mod">
          <ac:chgData name="Riccardo D'Acunto" userId="298d2a04-900e-4aa4-ab9d-60701e482805" providerId="ADAL" clId="{00B70508-F71D-42BC-8815-4F4A817A6886}" dt="2021-07-06T07:18:03.836" v="72" actId="14100"/>
          <ac:spMkLst>
            <pc:docMk/>
            <pc:sldMk cId="694672579" sldId="373"/>
            <ac:spMk id="3" creationId="{7B63BEC5-55DE-CE43-95D0-1595E8C3ECDB}"/>
          </ac:spMkLst>
        </pc:spChg>
      </pc:sldChg>
      <pc:sldChg chg="addSp delSp modSp mod">
        <pc:chgData name="Riccardo D'Acunto" userId="298d2a04-900e-4aa4-ab9d-60701e482805" providerId="ADAL" clId="{00B70508-F71D-42BC-8815-4F4A817A6886}" dt="2021-07-07T12:17:42.409" v="1741" actId="20577"/>
        <pc:sldMkLst>
          <pc:docMk/>
          <pc:sldMk cId="1858457030" sldId="374"/>
        </pc:sldMkLst>
        <pc:spChg chg="del">
          <ac:chgData name="Riccardo D'Acunto" userId="298d2a04-900e-4aa4-ab9d-60701e482805" providerId="ADAL" clId="{00B70508-F71D-42BC-8815-4F4A817A6886}" dt="2021-07-06T07:13:51.644" v="4" actId="478"/>
          <ac:spMkLst>
            <pc:docMk/>
            <pc:sldMk cId="1858457030" sldId="374"/>
            <ac:spMk id="11" creationId="{D95D6203-4393-411D-B797-3A3E20436278}"/>
          </ac:spMkLst>
        </pc:spChg>
        <pc:spChg chg="del">
          <ac:chgData name="Riccardo D'Acunto" userId="298d2a04-900e-4aa4-ab9d-60701e482805" providerId="ADAL" clId="{00B70508-F71D-42BC-8815-4F4A817A6886}" dt="2021-07-06T07:13:49.998" v="3" actId="478"/>
          <ac:spMkLst>
            <pc:docMk/>
            <pc:sldMk cId="1858457030" sldId="374"/>
            <ac:spMk id="12" creationId="{371D49B1-5BA5-417A-BD71-A0235128CC5D}"/>
          </ac:spMkLst>
        </pc:spChg>
        <pc:spChg chg="del">
          <ac:chgData name="Riccardo D'Acunto" userId="298d2a04-900e-4aa4-ab9d-60701e482805" providerId="ADAL" clId="{00B70508-F71D-42BC-8815-4F4A817A6886}" dt="2021-07-06T07:13:49.998" v="3" actId="478"/>
          <ac:spMkLst>
            <pc:docMk/>
            <pc:sldMk cId="1858457030" sldId="374"/>
            <ac:spMk id="13" creationId="{3549B64A-6FB4-4394-99E8-DCE1164C8E8D}"/>
          </ac:spMkLst>
        </pc:spChg>
        <pc:spChg chg="del">
          <ac:chgData name="Riccardo D'Acunto" userId="298d2a04-900e-4aa4-ab9d-60701e482805" providerId="ADAL" clId="{00B70508-F71D-42BC-8815-4F4A817A6886}" dt="2021-07-06T07:13:49.998" v="3" actId="478"/>
          <ac:spMkLst>
            <pc:docMk/>
            <pc:sldMk cId="1858457030" sldId="374"/>
            <ac:spMk id="14" creationId="{9F180297-8A13-4E92-8B44-71994B1415A1}"/>
          </ac:spMkLst>
        </pc:spChg>
        <pc:spChg chg="del">
          <ac:chgData name="Riccardo D'Acunto" userId="298d2a04-900e-4aa4-ab9d-60701e482805" providerId="ADAL" clId="{00B70508-F71D-42BC-8815-4F4A817A6886}" dt="2021-07-06T07:13:49.998" v="3" actId="478"/>
          <ac:spMkLst>
            <pc:docMk/>
            <pc:sldMk cId="1858457030" sldId="374"/>
            <ac:spMk id="15" creationId="{2B4AC37A-B531-4A22-851E-F0A29FB576EF}"/>
          </ac:spMkLst>
        </pc:spChg>
        <pc:spChg chg="del">
          <ac:chgData name="Riccardo D'Acunto" userId="298d2a04-900e-4aa4-ab9d-60701e482805" providerId="ADAL" clId="{00B70508-F71D-42BC-8815-4F4A817A6886}" dt="2021-07-06T07:13:49.998" v="3" actId="478"/>
          <ac:spMkLst>
            <pc:docMk/>
            <pc:sldMk cId="1858457030" sldId="374"/>
            <ac:spMk id="16" creationId="{F4D5118E-43CD-44E5-B6C5-6699D330762B}"/>
          </ac:spMkLst>
        </pc:spChg>
        <pc:spChg chg="del">
          <ac:chgData name="Riccardo D'Acunto" userId="298d2a04-900e-4aa4-ab9d-60701e482805" providerId="ADAL" clId="{00B70508-F71D-42BC-8815-4F4A817A6886}" dt="2021-07-06T07:13:49.998" v="3" actId="478"/>
          <ac:spMkLst>
            <pc:docMk/>
            <pc:sldMk cId="1858457030" sldId="374"/>
            <ac:spMk id="17" creationId="{79404AF6-D394-4916-B5BB-9D7E5FA0EAB8}"/>
          </ac:spMkLst>
        </pc:spChg>
        <pc:spChg chg="del">
          <ac:chgData name="Riccardo D'Acunto" userId="298d2a04-900e-4aa4-ab9d-60701e482805" providerId="ADAL" clId="{00B70508-F71D-42BC-8815-4F4A817A6886}" dt="2021-07-06T07:13:49.998" v="3" actId="478"/>
          <ac:spMkLst>
            <pc:docMk/>
            <pc:sldMk cId="1858457030" sldId="374"/>
            <ac:spMk id="18" creationId="{E65BAE68-CA80-4994-BE44-4C14BE7E9D16}"/>
          </ac:spMkLst>
        </pc:spChg>
        <pc:spChg chg="del">
          <ac:chgData name="Riccardo D'Acunto" userId="298d2a04-900e-4aa4-ab9d-60701e482805" providerId="ADAL" clId="{00B70508-F71D-42BC-8815-4F4A817A6886}" dt="2021-07-06T07:13:49.998" v="3" actId="478"/>
          <ac:spMkLst>
            <pc:docMk/>
            <pc:sldMk cId="1858457030" sldId="374"/>
            <ac:spMk id="19" creationId="{6B4371EB-B840-48BA-8E8B-6B286857A920}"/>
          </ac:spMkLst>
        </pc:spChg>
        <pc:spChg chg="del">
          <ac:chgData name="Riccardo D'Acunto" userId="298d2a04-900e-4aa4-ab9d-60701e482805" providerId="ADAL" clId="{00B70508-F71D-42BC-8815-4F4A817A6886}" dt="2021-07-06T07:13:49.998" v="3" actId="478"/>
          <ac:spMkLst>
            <pc:docMk/>
            <pc:sldMk cId="1858457030" sldId="374"/>
            <ac:spMk id="20" creationId="{E1DFA51A-CC6D-461A-8726-DA117C55F753}"/>
          </ac:spMkLst>
        </pc:spChg>
        <pc:spChg chg="del">
          <ac:chgData name="Riccardo D'Acunto" userId="298d2a04-900e-4aa4-ab9d-60701e482805" providerId="ADAL" clId="{00B70508-F71D-42BC-8815-4F4A817A6886}" dt="2021-07-06T07:13:49.998" v="3" actId="478"/>
          <ac:spMkLst>
            <pc:docMk/>
            <pc:sldMk cId="1858457030" sldId="374"/>
            <ac:spMk id="21" creationId="{F62D27A3-1B79-4EA8-A94B-CB15BC976393}"/>
          </ac:spMkLst>
        </pc:spChg>
        <pc:spChg chg="del">
          <ac:chgData name="Riccardo D'Acunto" userId="298d2a04-900e-4aa4-ab9d-60701e482805" providerId="ADAL" clId="{00B70508-F71D-42BC-8815-4F4A817A6886}" dt="2021-07-06T07:13:49.998" v="3" actId="478"/>
          <ac:spMkLst>
            <pc:docMk/>
            <pc:sldMk cId="1858457030" sldId="374"/>
            <ac:spMk id="22" creationId="{E320EE2D-B105-4E86-8600-0808E0578154}"/>
          </ac:spMkLst>
        </pc:spChg>
        <pc:spChg chg="del">
          <ac:chgData name="Riccardo D'Acunto" userId="298d2a04-900e-4aa4-ab9d-60701e482805" providerId="ADAL" clId="{00B70508-F71D-42BC-8815-4F4A817A6886}" dt="2021-07-06T07:13:49.998" v="3" actId="478"/>
          <ac:spMkLst>
            <pc:docMk/>
            <pc:sldMk cId="1858457030" sldId="374"/>
            <ac:spMk id="23" creationId="{6C339729-CB52-44B2-BF8F-7B6079045795}"/>
          </ac:spMkLst>
        </pc:spChg>
        <pc:spChg chg="del">
          <ac:chgData name="Riccardo D'Acunto" userId="298d2a04-900e-4aa4-ab9d-60701e482805" providerId="ADAL" clId="{00B70508-F71D-42BC-8815-4F4A817A6886}" dt="2021-07-06T07:13:49.998" v="3" actId="478"/>
          <ac:spMkLst>
            <pc:docMk/>
            <pc:sldMk cId="1858457030" sldId="374"/>
            <ac:spMk id="24" creationId="{67A9D1AF-35FC-46DF-8EEA-C8561327010D}"/>
          </ac:spMkLst>
        </pc:spChg>
        <pc:spChg chg="add mod ord">
          <ac:chgData name="Riccardo D'Acunto" userId="298d2a04-900e-4aa4-ab9d-60701e482805" providerId="ADAL" clId="{00B70508-F71D-42BC-8815-4F4A817A6886}" dt="2021-07-07T12:09:42.556" v="1602" actId="167"/>
          <ac:spMkLst>
            <pc:docMk/>
            <pc:sldMk cId="1858457030" sldId="374"/>
            <ac:spMk id="25" creationId="{FF0609F4-20C6-45E8-8B63-4BF18D1BBCF2}"/>
          </ac:spMkLst>
        </pc:spChg>
        <pc:spChg chg="add mod ord">
          <ac:chgData name="Riccardo D'Acunto" userId="298d2a04-900e-4aa4-ab9d-60701e482805" providerId="ADAL" clId="{00B70508-F71D-42BC-8815-4F4A817A6886}" dt="2021-07-07T12:17:42.409" v="1741" actId="20577"/>
          <ac:spMkLst>
            <pc:docMk/>
            <pc:sldMk cId="1858457030" sldId="374"/>
            <ac:spMk id="26" creationId="{BB825CDB-C42D-4FF3-8B91-42E0CC09E158}"/>
          </ac:spMkLst>
        </pc:spChg>
        <pc:spChg chg="add del mod">
          <ac:chgData name="Riccardo D'Acunto" userId="298d2a04-900e-4aa4-ab9d-60701e482805" providerId="ADAL" clId="{00B70508-F71D-42BC-8815-4F4A817A6886}" dt="2021-07-06T08:22:12.611" v="1162" actId="478"/>
          <ac:spMkLst>
            <pc:docMk/>
            <pc:sldMk cId="1858457030" sldId="374"/>
            <ac:spMk id="27" creationId="{721B0896-74F7-4654-A377-BC801000A3EE}"/>
          </ac:spMkLst>
        </pc:spChg>
      </pc:sldChg>
      <pc:sldChg chg="del">
        <pc:chgData name="Riccardo D'Acunto" userId="298d2a04-900e-4aa4-ab9d-60701e482805" providerId="ADAL" clId="{00B70508-F71D-42BC-8815-4F4A817A6886}" dt="2021-07-06T08:40:27.107" v="1363" actId="47"/>
        <pc:sldMkLst>
          <pc:docMk/>
          <pc:sldMk cId="2820831652" sldId="382"/>
        </pc:sldMkLst>
      </pc:sldChg>
      <pc:sldChg chg="del">
        <pc:chgData name="Riccardo D'Acunto" userId="298d2a04-900e-4aa4-ab9d-60701e482805" providerId="ADAL" clId="{00B70508-F71D-42BC-8815-4F4A817A6886}" dt="2021-07-06T08:40:27.107" v="1363" actId="47"/>
        <pc:sldMkLst>
          <pc:docMk/>
          <pc:sldMk cId="125244729" sldId="383"/>
        </pc:sldMkLst>
      </pc:sldChg>
      <pc:sldChg chg="del">
        <pc:chgData name="Riccardo D'Acunto" userId="298d2a04-900e-4aa4-ab9d-60701e482805" providerId="ADAL" clId="{00B70508-F71D-42BC-8815-4F4A817A6886}" dt="2021-07-06T08:40:27.107" v="1363" actId="47"/>
        <pc:sldMkLst>
          <pc:docMk/>
          <pc:sldMk cId="2356176679" sldId="384"/>
        </pc:sldMkLst>
      </pc:sldChg>
      <pc:sldChg chg="add del">
        <pc:chgData name="Riccardo D'Acunto" userId="298d2a04-900e-4aa4-ab9d-60701e482805" providerId="ADAL" clId="{00B70508-F71D-42BC-8815-4F4A817A6886}" dt="2021-07-06T07:16:42.039" v="14" actId="47"/>
        <pc:sldMkLst>
          <pc:docMk/>
          <pc:sldMk cId="1442787841" sldId="975"/>
        </pc:sldMkLst>
      </pc:sldChg>
      <pc:sldChg chg="add del">
        <pc:chgData name="Riccardo D'Acunto" userId="298d2a04-900e-4aa4-ab9d-60701e482805" providerId="ADAL" clId="{00B70508-F71D-42BC-8815-4F4A817A6886}" dt="2021-07-06T08:34:06.569" v="1324" actId="47"/>
        <pc:sldMkLst>
          <pc:docMk/>
          <pc:sldMk cId="2891835435" sldId="982"/>
        </pc:sldMkLst>
      </pc:sldChg>
      <pc:sldChg chg="del">
        <pc:chgData name="Riccardo D'Acunto" userId="298d2a04-900e-4aa4-ab9d-60701e482805" providerId="ADAL" clId="{00B70508-F71D-42BC-8815-4F4A817A6886}" dt="2021-07-06T08:40:27.107" v="1363" actId="47"/>
        <pc:sldMkLst>
          <pc:docMk/>
          <pc:sldMk cId="204858821" sldId="1006"/>
        </pc:sldMkLst>
      </pc:sldChg>
      <pc:sldChg chg="del">
        <pc:chgData name="Riccardo D'Acunto" userId="298d2a04-900e-4aa4-ab9d-60701e482805" providerId="ADAL" clId="{00B70508-F71D-42BC-8815-4F4A817A6886}" dt="2021-07-06T07:16:37.929" v="11" actId="47"/>
        <pc:sldMkLst>
          <pc:docMk/>
          <pc:sldMk cId="2820031288" sldId="1007"/>
        </pc:sldMkLst>
      </pc:sldChg>
      <pc:sldChg chg="addSp delSp modSp add mod">
        <pc:chgData name="Riccardo D'Acunto" userId="298d2a04-900e-4aa4-ab9d-60701e482805" providerId="ADAL" clId="{00B70508-F71D-42BC-8815-4F4A817A6886}" dt="2021-07-08T07:55:17.494" v="1784" actId="20577"/>
        <pc:sldMkLst>
          <pc:docMk/>
          <pc:sldMk cId="3445805575" sldId="1007"/>
        </pc:sldMkLst>
        <pc:spChg chg="add mod">
          <ac:chgData name="Riccardo D'Acunto" userId="298d2a04-900e-4aa4-ab9d-60701e482805" providerId="ADAL" clId="{00B70508-F71D-42BC-8815-4F4A817A6886}" dt="2021-07-06T08:20:33.081" v="1150" actId="207"/>
          <ac:spMkLst>
            <pc:docMk/>
            <pc:sldMk cId="3445805575" sldId="1007"/>
            <ac:spMk id="4" creationId="{4C0AD6EB-49CA-40B4-8870-AF7E5BBFA597}"/>
          </ac:spMkLst>
        </pc:spChg>
        <pc:spChg chg="add mod">
          <ac:chgData name="Riccardo D'Acunto" userId="298d2a04-900e-4aa4-ab9d-60701e482805" providerId="ADAL" clId="{00B70508-F71D-42BC-8815-4F4A817A6886}" dt="2021-07-06T08:20:33.081" v="1150" actId="207"/>
          <ac:spMkLst>
            <pc:docMk/>
            <pc:sldMk cId="3445805575" sldId="1007"/>
            <ac:spMk id="5" creationId="{054D1C5F-7938-4EBF-9D43-980B405FD877}"/>
          </ac:spMkLst>
        </pc:spChg>
        <pc:spChg chg="add mod">
          <ac:chgData name="Riccardo D'Acunto" userId="298d2a04-900e-4aa4-ab9d-60701e482805" providerId="ADAL" clId="{00B70508-F71D-42BC-8815-4F4A817A6886}" dt="2021-07-08T07:54:56.290" v="1783" actId="20577"/>
          <ac:spMkLst>
            <pc:docMk/>
            <pc:sldMk cId="3445805575" sldId="1007"/>
            <ac:spMk id="6" creationId="{F39D7496-B65E-4FC0-AD57-5EE06F0A9C1D}"/>
          </ac:spMkLst>
        </pc:spChg>
        <pc:spChg chg="add mod">
          <ac:chgData name="Riccardo D'Acunto" userId="298d2a04-900e-4aa4-ab9d-60701e482805" providerId="ADAL" clId="{00B70508-F71D-42BC-8815-4F4A817A6886}" dt="2021-07-06T08:20:33.081" v="1150" actId="207"/>
          <ac:spMkLst>
            <pc:docMk/>
            <pc:sldMk cId="3445805575" sldId="1007"/>
            <ac:spMk id="7" creationId="{0F228027-3DB3-4296-9D71-15D3F649A06D}"/>
          </ac:spMkLst>
        </pc:spChg>
        <pc:spChg chg="add mod">
          <ac:chgData name="Riccardo D'Acunto" userId="298d2a04-900e-4aa4-ab9d-60701e482805" providerId="ADAL" clId="{00B70508-F71D-42BC-8815-4F4A817A6886}" dt="2021-07-06T08:20:33.081" v="1150" actId="207"/>
          <ac:spMkLst>
            <pc:docMk/>
            <pc:sldMk cId="3445805575" sldId="1007"/>
            <ac:spMk id="8" creationId="{2123D478-3079-4362-8580-0951BFEB2CBC}"/>
          </ac:spMkLst>
        </pc:spChg>
        <pc:spChg chg="add mod">
          <ac:chgData name="Riccardo D'Acunto" userId="298d2a04-900e-4aa4-ab9d-60701e482805" providerId="ADAL" clId="{00B70508-F71D-42BC-8815-4F4A817A6886}" dt="2021-07-06T08:20:33.081" v="1150" actId="207"/>
          <ac:spMkLst>
            <pc:docMk/>
            <pc:sldMk cId="3445805575" sldId="1007"/>
            <ac:spMk id="9" creationId="{A191D810-7A80-43E5-952B-627BE874588C}"/>
          </ac:spMkLst>
        </pc:spChg>
        <pc:spChg chg="add mod">
          <ac:chgData name="Riccardo D'Acunto" userId="298d2a04-900e-4aa4-ab9d-60701e482805" providerId="ADAL" clId="{00B70508-F71D-42BC-8815-4F4A817A6886}" dt="2021-07-06T08:20:33.081" v="1150" actId="207"/>
          <ac:spMkLst>
            <pc:docMk/>
            <pc:sldMk cId="3445805575" sldId="1007"/>
            <ac:spMk id="10" creationId="{FDC985D2-BC51-4C3A-998D-C78025DA1BC6}"/>
          </ac:spMkLst>
        </pc:spChg>
        <pc:spChg chg="add mod">
          <ac:chgData name="Riccardo D'Acunto" userId="298d2a04-900e-4aa4-ab9d-60701e482805" providerId="ADAL" clId="{00B70508-F71D-42BC-8815-4F4A817A6886}" dt="2021-07-08T07:55:17.494" v="1784" actId="20577"/>
          <ac:spMkLst>
            <pc:docMk/>
            <pc:sldMk cId="3445805575" sldId="1007"/>
            <ac:spMk id="11" creationId="{3D668F97-073B-484F-A3EA-136C911E0FFC}"/>
          </ac:spMkLst>
        </pc:spChg>
        <pc:spChg chg="add mod">
          <ac:chgData name="Riccardo D'Acunto" userId="298d2a04-900e-4aa4-ab9d-60701e482805" providerId="ADAL" clId="{00B70508-F71D-42BC-8815-4F4A817A6886}" dt="2021-07-06T08:20:33.081" v="1150" actId="207"/>
          <ac:spMkLst>
            <pc:docMk/>
            <pc:sldMk cId="3445805575" sldId="1007"/>
            <ac:spMk id="12" creationId="{87F2FC1B-E8BB-48CE-8E5C-69513841D7F9}"/>
          </ac:spMkLst>
        </pc:spChg>
        <pc:spChg chg="add mod">
          <ac:chgData name="Riccardo D'Acunto" userId="298d2a04-900e-4aa4-ab9d-60701e482805" providerId="ADAL" clId="{00B70508-F71D-42BC-8815-4F4A817A6886}" dt="2021-07-06T08:20:33.081" v="1150" actId="207"/>
          <ac:spMkLst>
            <pc:docMk/>
            <pc:sldMk cId="3445805575" sldId="1007"/>
            <ac:spMk id="13" creationId="{74BA4435-D60C-4E10-A5D3-E62402D04365}"/>
          </ac:spMkLst>
        </pc:spChg>
        <pc:spChg chg="add mod">
          <ac:chgData name="Riccardo D'Acunto" userId="298d2a04-900e-4aa4-ab9d-60701e482805" providerId="ADAL" clId="{00B70508-F71D-42BC-8815-4F4A817A6886}" dt="2021-07-06T08:20:33.081" v="1150" actId="207"/>
          <ac:spMkLst>
            <pc:docMk/>
            <pc:sldMk cId="3445805575" sldId="1007"/>
            <ac:spMk id="14" creationId="{75BF8AAE-2010-4807-9AFC-F716D02D8B19}"/>
          </ac:spMkLst>
        </pc:spChg>
        <pc:spChg chg="add mod">
          <ac:chgData name="Riccardo D'Acunto" userId="298d2a04-900e-4aa4-ab9d-60701e482805" providerId="ADAL" clId="{00B70508-F71D-42BC-8815-4F4A817A6886}" dt="2021-07-06T08:20:33.081" v="1150" actId="207"/>
          <ac:spMkLst>
            <pc:docMk/>
            <pc:sldMk cId="3445805575" sldId="1007"/>
            <ac:spMk id="15" creationId="{D1818D29-BF62-44A4-8303-B66D507A376B}"/>
          </ac:spMkLst>
        </pc:spChg>
        <pc:spChg chg="add mod">
          <ac:chgData name="Riccardo D'Acunto" userId="298d2a04-900e-4aa4-ab9d-60701e482805" providerId="ADAL" clId="{00B70508-F71D-42BC-8815-4F4A817A6886}" dt="2021-07-07T12:12:12.543" v="1626" actId="1035"/>
          <ac:spMkLst>
            <pc:docMk/>
            <pc:sldMk cId="3445805575" sldId="1007"/>
            <ac:spMk id="16" creationId="{E8F50C64-2F3C-49AF-8FE7-FBB26971976F}"/>
          </ac:spMkLst>
        </pc:spChg>
        <pc:spChg chg="del">
          <ac:chgData name="Riccardo D'Acunto" userId="298d2a04-900e-4aa4-ab9d-60701e482805" providerId="ADAL" clId="{00B70508-F71D-42BC-8815-4F4A817A6886}" dt="2021-07-06T07:16:50.337" v="17" actId="478"/>
          <ac:spMkLst>
            <pc:docMk/>
            <pc:sldMk cId="3445805575" sldId="1007"/>
            <ac:spMk id="25" creationId="{FF0609F4-20C6-45E8-8B63-4BF18D1BBCF2}"/>
          </ac:spMkLst>
        </pc:spChg>
        <pc:spChg chg="del">
          <ac:chgData name="Riccardo D'Acunto" userId="298d2a04-900e-4aa4-ab9d-60701e482805" providerId="ADAL" clId="{00B70508-F71D-42BC-8815-4F4A817A6886}" dt="2021-07-06T07:16:49.389" v="16" actId="478"/>
          <ac:spMkLst>
            <pc:docMk/>
            <pc:sldMk cId="3445805575" sldId="1007"/>
            <ac:spMk id="26" creationId="{BB825CDB-C42D-4FF3-8B91-42E0CC09E158}"/>
          </ac:spMkLst>
        </pc:spChg>
      </pc:sldChg>
      <pc:sldChg chg="add del">
        <pc:chgData name="Riccardo D'Acunto" userId="298d2a04-900e-4aa4-ab9d-60701e482805" providerId="ADAL" clId="{00B70508-F71D-42BC-8815-4F4A817A6886}" dt="2021-07-06T07:16:54.324" v="19"/>
        <pc:sldMkLst>
          <pc:docMk/>
          <pc:sldMk cId="1200417441" sldId="1008"/>
        </pc:sldMkLst>
      </pc:sldChg>
      <pc:sldChg chg="add del">
        <pc:chgData name="Riccardo D'Acunto" userId="298d2a04-900e-4aa4-ab9d-60701e482805" providerId="ADAL" clId="{00B70508-F71D-42BC-8815-4F4A817A6886}" dt="2021-07-06T07:13:29.688" v="2" actId="47"/>
        <pc:sldMkLst>
          <pc:docMk/>
          <pc:sldMk cId="1345806192" sldId="1008"/>
        </pc:sldMkLst>
      </pc:sldChg>
      <pc:sldChg chg="addSp delSp modSp add mod">
        <pc:chgData name="Riccardo D'Acunto" userId="298d2a04-900e-4aa4-ab9d-60701e482805" providerId="ADAL" clId="{00B70508-F71D-42BC-8815-4F4A817A6886}" dt="2021-07-08T07:56:46.198" v="1787" actId="20577"/>
        <pc:sldMkLst>
          <pc:docMk/>
          <pc:sldMk cId="3315914854" sldId="1008"/>
        </pc:sldMkLst>
        <pc:spChg chg="add mod">
          <ac:chgData name="Riccardo D'Acunto" userId="298d2a04-900e-4aa4-ab9d-60701e482805" providerId="ADAL" clId="{00B70508-F71D-42BC-8815-4F4A817A6886}" dt="2021-07-08T07:56:46.198" v="1787" actId="20577"/>
          <ac:spMkLst>
            <pc:docMk/>
            <pc:sldMk cId="3315914854" sldId="1008"/>
            <ac:spMk id="2" creationId="{54C7C3C0-904E-40F6-92C5-B768CCD0AD7E}"/>
          </ac:spMkLst>
        </pc:spChg>
        <pc:spChg chg="add del mod">
          <ac:chgData name="Riccardo D'Acunto" userId="298d2a04-900e-4aa4-ab9d-60701e482805" providerId="ADAL" clId="{00B70508-F71D-42BC-8815-4F4A817A6886}" dt="2021-07-07T12:12:17.566" v="1627" actId="478"/>
          <ac:spMkLst>
            <pc:docMk/>
            <pc:sldMk cId="3315914854" sldId="1008"/>
            <ac:spMk id="3" creationId="{B6672136-6AF8-4B45-B103-3036B979DDD1}"/>
          </ac:spMkLst>
        </pc:spChg>
        <pc:spChg chg="add mod">
          <ac:chgData name="Riccardo D'Acunto" userId="298d2a04-900e-4aa4-ab9d-60701e482805" providerId="ADAL" clId="{00B70508-F71D-42BC-8815-4F4A817A6886}" dt="2021-07-07T12:12:17.970" v="1628"/>
          <ac:spMkLst>
            <pc:docMk/>
            <pc:sldMk cId="3315914854" sldId="1008"/>
            <ac:spMk id="4" creationId="{DD4AFAF1-17C7-4B11-8D3C-6CCC3FDA8A33}"/>
          </ac:spMkLst>
        </pc:spChg>
      </pc:sldChg>
      <pc:sldChg chg="addSp delSp modSp add mod">
        <pc:chgData name="Riccardo D'Acunto" userId="298d2a04-900e-4aa4-ab9d-60701e482805" providerId="ADAL" clId="{00B70508-F71D-42BC-8815-4F4A817A6886}" dt="2021-07-07T12:12:40" v="1632"/>
        <pc:sldMkLst>
          <pc:docMk/>
          <pc:sldMk cId="305816065" sldId="1009"/>
        </pc:sldMkLst>
        <pc:spChg chg="add mod">
          <ac:chgData name="Riccardo D'Acunto" userId="298d2a04-900e-4aa4-ab9d-60701e482805" providerId="ADAL" clId="{00B70508-F71D-42BC-8815-4F4A817A6886}" dt="2021-07-07T12:12:40" v="1632"/>
          <ac:spMkLst>
            <pc:docMk/>
            <pc:sldMk cId="305816065" sldId="1009"/>
            <ac:spMk id="2" creationId="{7630265B-8256-4CF6-971D-621C246041DC}"/>
          </ac:spMkLst>
        </pc:spChg>
        <pc:spChg chg="add mod">
          <ac:chgData name="Riccardo D'Acunto" userId="298d2a04-900e-4aa4-ab9d-60701e482805" providerId="ADAL" clId="{00B70508-F71D-42BC-8815-4F4A817A6886}" dt="2021-07-06T08:20:45.697" v="1152" actId="207"/>
          <ac:spMkLst>
            <pc:docMk/>
            <pc:sldMk cId="305816065" sldId="1009"/>
            <ac:spMk id="3" creationId="{E12C612B-FE2E-446C-B560-BBC3725729DD}"/>
          </ac:spMkLst>
        </pc:spChg>
        <pc:spChg chg="add mod">
          <ac:chgData name="Riccardo D'Acunto" userId="298d2a04-900e-4aa4-ab9d-60701e482805" providerId="ADAL" clId="{00B70508-F71D-42BC-8815-4F4A817A6886}" dt="2021-07-06T08:20:45.697" v="1152" actId="207"/>
          <ac:spMkLst>
            <pc:docMk/>
            <pc:sldMk cId="305816065" sldId="1009"/>
            <ac:spMk id="4" creationId="{5D508E9D-A949-4B29-BC53-02258059BBCC}"/>
          </ac:spMkLst>
        </pc:spChg>
        <pc:spChg chg="add mod">
          <ac:chgData name="Riccardo D'Acunto" userId="298d2a04-900e-4aa4-ab9d-60701e482805" providerId="ADAL" clId="{00B70508-F71D-42BC-8815-4F4A817A6886}" dt="2021-07-06T08:20:45.697" v="1152" actId="207"/>
          <ac:spMkLst>
            <pc:docMk/>
            <pc:sldMk cId="305816065" sldId="1009"/>
            <ac:spMk id="5" creationId="{848A0368-2586-4CE6-86BA-4BB55BC6DD89}"/>
          </ac:spMkLst>
        </pc:spChg>
        <pc:spChg chg="add mod">
          <ac:chgData name="Riccardo D'Acunto" userId="298d2a04-900e-4aa4-ab9d-60701e482805" providerId="ADAL" clId="{00B70508-F71D-42BC-8815-4F4A817A6886}" dt="2021-07-06T08:20:45.697" v="1152" actId="207"/>
          <ac:spMkLst>
            <pc:docMk/>
            <pc:sldMk cId="305816065" sldId="1009"/>
            <ac:spMk id="6" creationId="{333ACEC8-1395-4246-8582-FE49C5DFC442}"/>
          </ac:spMkLst>
        </pc:spChg>
        <pc:spChg chg="add mod">
          <ac:chgData name="Riccardo D'Acunto" userId="298d2a04-900e-4aa4-ab9d-60701e482805" providerId="ADAL" clId="{00B70508-F71D-42BC-8815-4F4A817A6886}" dt="2021-07-06T08:20:45.697" v="1152" actId="207"/>
          <ac:spMkLst>
            <pc:docMk/>
            <pc:sldMk cId="305816065" sldId="1009"/>
            <ac:spMk id="7" creationId="{9EC8391B-F89B-4470-BFE5-C40BA40A51D8}"/>
          </ac:spMkLst>
        </pc:spChg>
        <pc:spChg chg="add mod">
          <ac:chgData name="Riccardo D'Acunto" userId="298d2a04-900e-4aa4-ab9d-60701e482805" providerId="ADAL" clId="{00B70508-F71D-42BC-8815-4F4A817A6886}" dt="2021-07-06T08:20:45.697" v="1152" actId="207"/>
          <ac:spMkLst>
            <pc:docMk/>
            <pc:sldMk cId="305816065" sldId="1009"/>
            <ac:spMk id="8" creationId="{EED54884-53C4-46C5-AA19-C5A7C2115313}"/>
          </ac:spMkLst>
        </pc:spChg>
        <pc:spChg chg="add mod">
          <ac:chgData name="Riccardo D'Acunto" userId="298d2a04-900e-4aa4-ab9d-60701e482805" providerId="ADAL" clId="{00B70508-F71D-42BC-8815-4F4A817A6886}" dt="2021-07-06T08:20:45.697" v="1152" actId="207"/>
          <ac:spMkLst>
            <pc:docMk/>
            <pc:sldMk cId="305816065" sldId="1009"/>
            <ac:spMk id="9" creationId="{04273E76-6051-4581-9AF8-7EF3166F2A26}"/>
          </ac:spMkLst>
        </pc:spChg>
        <pc:spChg chg="add mod">
          <ac:chgData name="Riccardo D'Acunto" userId="298d2a04-900e-4aa4-ab9d-60701e482805" providerId="ADAL" clId="{00B70508-F71D-42BC-8815-4F4A817A6886}" dt="2021-07-06T08:20:45.697" v="1152" actId="207"/>
          <ac:spMkLst>
            <pc:docMk/>
            <pc:sldMk cId="305816065" sldId="1009"/>
            <ac:spMk id="10" creationId="{0D84362E-4480-4584-A067-23D7798C2C5A}"/>
          </ac:spMkLst>
        </pc:spChg>
        <pc:spChg chg="add mod">
          <ac:chgData name="Riccardo D'Acunto" userId="298d2a04-900e-4aa4-ab9d-60701e482805" providerId="ADAL" clId="{00B70508-F71D-42BC-8815-4F4A817A6886}" dt="2021-07-06T08:20:45.697" v="1152" actId="207"/>
          <ac:spMkLst>
            <pc:docMk/>
            <pc:sldMk cId="305816065" sldId="1009"/>
            <ac:spMk id="11" creationId="{68D9425F-49E5-4A0E-A9EF-F7D84698392C}"/>
          </ac:spMkLst>
        </pc:spChg>
        <pc:spChg chg="add mod">
          <ac:chgData name="Riccardo D'Acunto" userId="298d2a04-900e-4aa4-ab9d-60701e482805" providerId="ADAL" clId="{00B70508-F71D-42BC-8815-4F4A817A6886}" dt="2021-07-06T08:20:45.697" v="1152" actId="207"/>
          <ac:spMkLst>
            <pc:docMk/>
            <pc:sldMk cId="305816065" sldId="1009"/>
            <ac:spMk id="12" creationId="{62185489-F7F2-49F0-AC3F-91B8E49C25AC}"/>
          </ac:spMkLst>
        </pc:spChg>
        <pc:spChg chg="add mod">
          <ac:chgData name="Riccardo D'Acunto" userId="298d2a04-900e-4aa4-ab9d-60701e482805" providerId="ADAL" clId="{00B70508-F71D-42BC-8815-4F4A817A6886}" dt="2021-07-06T08:20:45.697" v="1152" actId="207"/>
          <ac:spMkLst>
            <pc:docMk/>
            <pc:sldMk cId="305816065" sldId="1009"/>
            <ac:spMk id="13" creationId="{D1B80754-32A3-4352-B501-4BAB6FD46FE4}"/>
          </ac:spMkLst>
        </pc:spChg>
        <pc:spChg chg="add mod">
          <ac:chgData name="Riccardo D'Acunto" userId="298d2a04-900e-4aa4-ab9d-60701e482805" providerId="ADAL" clId="{00B70508-F71D-42BC-8815-4F4A817A6886}" dt="2021-07-06T08:20:45.697" v="1152" actId="207"/>
          <ac:spMkLst>
            <pc:docMk/>
            <pc:sldMk cId="305816065" sldId="1009"/>
            <ac:spMk id="14" creationId="{1FCFF8B2-9F0E-4163-8298-5AF66808411C}"/>
          </ac:spMkLst>
        </pc:spChg>
        <pc:spChg chg="add mod">
          <ac:chgData name="Riccardo D'Acunto" userId="298d2a04-900e-4aa4-ab9d-60701e482805" providerId="ADAL" clId="{00B70508-F71D-42BC-8815-4F4A817A6886}" dt="2021-07-06T08:20:45.697" v="1152" actId="207"/>
          <ac:spMkLst>
            <pc:docMk/>
            <pc:sldMk cId="305816065" sldId="1009"/>
            <ac:spMk id="15" creationId="{106E0888-D410-4BAB-A7FE-3E06B262D33A}"/>
          </ac:spMkLst>
        </pc:spChg>
        <pc:spChg chg="add mod">
          <ac:chgData name="Riccardo D'Acunto" userId="298d2a04-900e-4aa4-ab9d-60701e482805" providerId="ADAL" clId="{00B70508-F71D-42BC-8815-4F4A817A6886}" dt="2021-07-06T08:20:45.697" v="1152" actId="207"/>
          <ac:spMkLst>
            <pc:docMk/>
            <pc:sldMk cId="305816065" sldId="1009"/>
            <ac:spMk id="16" creationId="{91DC6E7F-1C39-4118-AF7D-C2DB1CE24CC1}"/>
          </ac:spMkLst>
        </pc:spChg>
        <pc:spChg chg="add mod">
          <ac:chgData name="Riccardo D'Acunto" userId="298d2a04-900e-4aa4-ab9d-60701e482805" providerId="ADAL" clId="{00B70508-F71D-42BC-8815-4F4A817A6886}" dt="2021-07-06T08:20:45.697" v="1152" actId="207"/>
          <ac:spMkLst>
            <pc:docMk/>
            <pc:sldMk cId="305816065" sldId="1009"/>
            <ac:spMk id="17" creationId="{E48609D3-C6EC-46DA-9B8E-233C9AA52CB8}"/>
          </ac:spMkLst>
        </pc:spChg>
        <pc:spChg chg="add del mod">
          <ac:chgData name="Riccardo D'Acunto" userId="298d2a04-900e-4aa4-ab9d-60701e482805" providerId="ADAL" clId="{00B70508-F71D-42BC-8815-4F4A817A6886}" dt="2021-07-06T08:20:51.995" v="1153" actId="478"/>
          <ac:spMkLst>
            <pc:docMk/>
            <pc:sldMk cId="305816065" sldId="1009"/>
            <ac:spMk id="18" creationId="{55E9418B-641D-496A-B9B2-428CADCBA835}"/>
          </ac:spMkLst>
        </pc:spChg>
        <pc:spChg chg="add del mod">
          <ac:chgData name="Riccardo D'Acunto" userId="298d2a04-900e-4aa4-ab9d-60701e482805" providerId="ADAL" clId="{00B70508-F71D-42BC-8815-4F4A817A6886}" dt="2021-07-06T08:21:03.039" v="1154" actId="478"/>
          <ac:spMkLst>
            <pc:docMk/>
            <pc:sldMk cId="305816065" sldId="1009"/>
            <ac:spMk id="19" creationId="{0B11C14A-243B-4DEE-941D-75B8648DE510}"/>
          </ac:spMkLst>
        </pc:spChg>
        <pc:spChg chg="add mod">
          <ac:chgData name="Riccardo D'Acunto" userId="298d2a04-900e-4aa4-ab9d-60701e482805" providerId="ADAL" clId="{00B70508-F71D-42BC-8815-4F4A817A6886}" dt="2021-07-06T08:20:45.697" v="1152" actId="207"/>
          <ac:spMkLst>
            <pc:docMk/>
            <pc:sldMk cId="305816065" sldId="1009"/>
            <ac:spMk id="20" creationId="{459FC7B9-CBC6-474A-B74E-8929A2A877DC}"/>
          </ac:spMkLst>
        </pc:spChg>
        <pc:spChg chg="add mod">
          <ac:chgData name="Riccardo D'Acunto" userId="298d2a04-900e-4aa4-ab9d-60701e482805" providerId="ADAL" clId="{00B70508-F71D-42BC-8815-4F4A817A6886}" dt="2021-07-06T08:20:45.697" v="1152" actId="207"/>
          <ac:spMkLst>
            <pc:docMk/>
            <pc:sldMk cId="305816065" sldId="1009"/>
            <ac:spMk id="21" creationId="{4B9F3C95-C6A0-4B69-AFE0-0F17211D413A}"/>
          </ac:spMkLst>
        </pc:spChg>
        <pc:spChg chg="add mod">
          <ac:chgData name="Riccardo D'Acunto" userId="298d2a04-900e-4aa4-ab9d-60701e482805" providerId="ADAL" clId="{00B70508-F71D-42BC-8815-4F4A817A6886}" dt="2021-07-06T08:20:45.697" v="1152" actId="207"/>
          <ac:spMkLst>
            <pc:docMk/>
            <pc:sldMk cId="305816065" sldId="1009"/>
            <ac:spMk id="22" creationId="{058FB211-252E-4694-9807-B4D9A0180AED}"/>
          </ac:spMkLst>
        </pc:spChg>
        <pc:spChg chg="add mod">
          <ac:chgData name="Riccardo D'Acunto" userId="298d2a04-900e-4aa4-ab9d-60701e482805" providerId="ADAL" clId="{00B70508-F71D-42BC-8815-4F4A817A6886}" dt="2021-07-06T08:20:45.697" v="1152" actId="207"/>
          <ac:spMkLst>
            <pc:docMk/>
            <pc:sldMk cId="305816065" sldId="1009"/>
            <ac:spMk id="23" creationId="{286B5D2D-FC7D-40C6-88F2-D88F94BB23FD}"/>
          </ac:spMkLst>
        </pc:spChg>
        <pc:spChg chg="add mod">
          <ac:chgData name="Riccardo D'Acunto" userId="298d2a04-900e-4aa4-ab9d-60701e482805" providerId="ADAL" clId="{00B70508-F71D-42BC-8815-4F4A817A6886}" dt="2021-07-06T08:20:45.697" v="1152" actId="207"/>
          <ac:spMkLst>
            <pc:docMk/>
            <pc:sldMk cId="305816065" sldId="1009"/>
            <ac:spMk id="24" creationId="{E645BF66-583E-44C0-8902-46CECC58B4A3}"/>
          </ac:spMkLst>
        </pc:spChg>
        <pc:cxnChg chg="add del mod">
          <ac:chgData name="Riccardo D'Acunto" userId="298d2a04-900e-4aa4-ab9d-60701e482805" providerId="ADAL" clId="{00B70508-F71D-42BC-8815-4F4A817A6886}" dt="2021-07-06T08:02:34.174" v="679" actId="478"/>
          <ac:cxnSpMkLst>
            <pc:docMk/>
            <pc:sldMk cId="305816065" sldId="1009"/>
            <ac:cxnSpMk id="26" creationId="{36822068-FE2D-43FE-8BF9-C3BF04EF1366}"/>
          </ac:cxnSpMkLst>
        </pc:cxnChg>
      </pc:sldChg>
      <pc:sldChg chg="addSp delSp modSp add mod">
        <pc:chgData name="Riccardo D'Acunto" userId="298d2a04-900e-4aa4-ab9d-60701e482805" providerId="ADAL" clId="{00B70508-F71D-42BC-8815-4F4A817A6886}" dt="2021-07-08T08:01:20.220" v="1955" actId="1038"/>
        <pc:sldMkLst>
          <pc:docMk/>
          <pc:sldMk cId="3914557832" sldId="1010"/>
        </pc:sldMkLst>
        <pc:spChg chg="add del mod">
          <ac:chgData name="Riccardo D'Acunto" userId="298d2a04-900e-4aa4-ab9d-60701e482805" providerId="ADAL" clId="{00B70508-F71D-42BC-8815-4F4A817A6886}" dt="2021-07-07T12:12:47.847" v="1633" actId="478"/>
          <ac:spMkLst>
            <pc:docMk/>
            <pc:sldMk cId="3914557832" sldId="1010"/>
            <ac:spMk id="2" creationId="{6A92E847-7158-4034-87DF-79E10ED5FDCE}"/>
          </ac:spMkLst>
        </pc:spChg>
        <pc:spChg chg="add mod">
          <ac:chgData name="Riccardo D'Acunto" userId="298d2a04-900e-4aa4-ab9d-60701e482805" providerId="ADAL" clId="{00B70508-F71D-42BC-8815-4F4A817A6886}" dt="2021-07-06T08:21:10.935" v="1155" actId="207"/>
          <ac:spMkLst>
            <pc:docMk/>
            <pc:sldMk cId="3914557832" sldId="1010"/>
            <ac:spMk id="3" creationId="{11AA2BA4-8E09-4FE9-ABDD-A36C06AB1070}"/>
          </ac:spMkLst>
        </pc:spChg>
        <pc:spChg chg="add mod">
          <ac:chgData name="Riccardo D'Acunto" userId="298d2a04-900e-4aa4-ab9d-60701e482805" providerId="ADAL" clId="{00B70508-F71D-42BC-8815-4F4A817A6886}" dt="2021-07-06T08:21:10.935" v="1155" actId="207"/>
          <ac:spMkLst>
            <pc:docMk/>
            <pc:sldMk cId="3914557832" sldId="1010"/>
            <ac:spMk id="4" creationId="{B5A6DFD8-CFB7-44DB-B4AA-4C8F6C33D295}"/>
          </ac:spMkLst>
        </pc:spChg>
        <pc:spChg chg="add mod">
          <ac:chgData name="Riccardo D'Acunto" userId="298d2a04-900e-4aa4-ab9d-60701e482805" providerId="ADAL" clId="{00B70508-F71D-42BC-8815-4F4A817A6886}" dt="2021-07-06T08:21:10.935" v="1155" actId="207"/>
          <ac:spMkLst>
            <pc:docMk/>
            <pc:sldMk cId="3914557832" sldId="1010"/>
            <ac:spMk id="5" creationId="{EDF6B124-056B-482C-988F-0AA4BC04DA58}"/>
          </ac:spMkLst>
        </pc:spChg>
        <pc:spChg chg="add mod">
          <ac:chgData name="Riccardo D'Acunto" userId="298d2a04-900e-4aa4-ab9d-60701e482805" providerId="ADAL" clId="{00B70508-F71D-42BC-8815-4F4A817A6886}" dt="2021-07-06T08:21:10.935" v="1155" actId="207"/>
          <ac:spMkLst>
            <pc:docMk/>
            <pc:sldMk cId="3914557832" sldId="1010"/>
            <ac:spMk id="6" creationId="{DEBD98F2-FB05-4298-A6DE-0FC6D45D8B8A}"/>
          </ac:spMkLst>
        </pc:spChg>
        <pc:spChg chg="add mod">
          <ac:chgData name="Riccardo D'Acunto" userId="298d2a04-900e-4aa4-ab9d-60701e482805" providerId="ADAL" clId="{00B70508-F71D-42BC-8815-4F4A817A6886}" dt="2021-07-06T08:21:10.935" v="1155" actId="207"/>
          <ac:spMkLst>
            <pc:docMk/>
            <pc:sldMk cId="3914557832" sldId="1010"/>
            <ac:spMk id="7" creationId="{945B1C73-7921-4724-A69F-DBEBF83EDA42}"/>
          </ac:spMkLst>
        </pc:spChg>
        <pc:spChg chg="add mod">
          <ac:chgData name="Riccardo D'Acunto" userId="298d2a04-900e-4aa4-ab9d-60701e482805" providerId="ADAL" clId="{00B70508-F71D-42BC-8815-4F4A817A6886}" dt="2021-07-06T08:21:10.935" v="1155" actId="207"/>
          <ac:spMkLst>
            <pc:docMk/>
            <pc:sldMk cId="3914557832" sldId="1010"/>
            <ac:spMk id="8" creationId="{FBD46496-21C0-4232-BCCA-C403002B856A}"/>
          </ac:spMkLst>
        </pc:spChg>
        <pc:spChg chg="add mod">
          <ac:chgData name="Riccardo D'Acunto" userId="298d2a04-900e-4aa4-ab9d-60701e482805" providerId="ADAL" clId="{00B70508-F71D-42BC-8815-4F4A817A6886}" dt="2021-07-06T08:21:10.935" v="1155" actId="207"/>
          <ac:spMkLst>
            <pc:docMk/>
            <pc:sldMk cId="3914557832" sldId="1010"/>
            <ac:spMk id="9" creationId="{2A1F42B3-27EA-41AF-B10E-8C5A572824BE}"/>
          </ac:spMkLst>
        </pc:spChg>
        <pc:spChg chg="add mod">
          <ac:chgData name="Riccardo D'Acunto" userId="298d2a04-900e-4aa4-ab9d-60701e482805" providerId="ADAL" clId="{00B70508-F71D-42BC-8815-4F4A817A6886}" dt="2021-07-08T08:01:06.521" v="1903" actId="1076"/>
          <ac:spMkLst>
            <pc:docMk/>
            <pc:sldMk cId="3914557832" sldId="1010"/>
            <ac:spMk id="10" creationId="{D2CAF80F-71F2-44E4-87A9-B381D656A81C}"/>
          </ac:spMkLst>
        </pc:spChg>
        <pc:spChg chg="add del mod">
          <ac:chgData name="Riccardo D'Acunto" userId="298d2a04-900e-4aa4-ab9d-60701e482805" providerId="ADAL" clId="{00B70508-F71D-42BC-8815-4F4A817A6886}" dt="2021-07-08T08:01:12.671" v="1904" actId="478"/>
          <ac:spMkLst>
            <pc:docMk/>
            <pc:sldMk cId="3914557832" sldId="1010"/>
            <ac:spMk id="11" creationId="{A73FA0D9-C486-418B-82C6-49BE5EE73D11}"/>
          </ac:spMkLst>
        </pc:spChg>
        <pc:spChg chg="add mod">
          <ac:chgData name="Riccardo D'Acunto" userId="298d2a04-900e-4aa4-ab9d-60701e482805" providerId="ADAL" clId="{00B70508-F71D-42BC-8815-4F4A817A6886}" dt="2021-07-08T07:57:40.800" v="1791" actId="5793"/>
          <ac:spMkLst>
            <pc:docMk/>
            <pc:sldMk cId="3914557832" sldId="1010"/>
            <ac:spMk id="12" creationId="{390C62DF-1E78-4123-9D8E-95AF5B71B31D}"/>
          </ac:spMkLst>
        </pc:spChg>
        <pc:spChg chg="add mod">
          <ac:chgData name="Riccardo D'Acunto" userId="298d2a04-900e-4aa4-ab9d-60701e482805" providerId="ADAL" clId="{00B70508-F71D-42BC-8815-4F4A817A6886}" dt="2021-07-06T08:21:10.935" v="1155" actId="207"/>
          <ac:spMkLst>
            <pc:docMk/>
            <pc:sldMk cId="3914557832" sldId="1010"/>
            <ac:spMk id="13" creationId="{9EE61262-F616-4402-A9B6-C2B2B36AA1FF}"/>
          </ac:spMkLst>
        </pc:spChg>
        <pc:spChg chg="add mod">
          <ac:chgData name="Riccardo D'Acunto" userId="298d2a04-900e-4aa4-ab9d-60701e482805" providerId="ADAL" clId="{00B70508-F71D-42BC-8815-4F4A817A6886}" dt="2021-07-06T08:21:10.935" v="1155" actId="207"/>
          <ac:spMkLst>
            <pc:docMk/>
            <pc:sldMk cId="3914557832" sldId="1010"/>
            <ac:spMk id="14" creationId="{46B885E0-4F67-473C-BF84-97608D469DD1}"/>
          </ac:spMkLst>
        </pc:spChg>
        <pc:spChg chg="add mod">
          <ac:chgData name="Riccardo D'Acunto" userId="298d2a04-900e-4aa4-ab9d-60701e482805" providerId="ADAL" clId="{00B70508-F71D-42BC-8815-4F4A817A6886}" dt="2021-07-06T08:21:10.935" v="1155" actId="207"/>
          <ac:spMkLst>
            <pc:docMk/>
            <pc:sldMk cId="3914557832" sldId="1010"/>
            <ac:spMk id="15" creationId="{66C5AAD5-B37C-4CC4-B0E8-D30EB26CA4EA}"/>
          </ac:spMkLst>
        </pc:spChg>
        <pc:spChg chg="add del mod">
          <ac:chgData name="Riccardo D'Acunto" userId="298d2a04-900e-4aa4-ab9d-60701e482805" providerId="ADAL" clId="{00B70508-F71D-42BC-8815-4F4A817A6886}" dt="2021-07-08T08:00:50.116" v="1901" actId="478"/>
          <ac:spMkLst>
            <pc:docMk/>
            <pc:sldMk cId="3914557832" sldId="1010"/>
            <ac:spMk id="16" creationId="{9C86C8FE-C6CC-4D21-B394-6326C29BCA0B}"/>
          </ac:spMkLst>
        </pc:spChg>
        <pc:spChg chg="add mod">
          <ac:chgData name="Riccardo D'Acunto" userId="298d2a04-900e-4aa4-ab9d-60701e482805" providerId="ADAL" clId="{00B70508-F71D-42BC-8815-4F4A817A6886}" dt="2021-07-06T08:21:10.935" v="1155" actId="207"/>
          <ac:spMkLst>
            <pc:docMk/>
            <pc:sldMk cId="3914557832" sldId="1010"/>
            <ac:spMk id="17" creationId="{3829E818-E267-4250-A88F-2AF762822C26}"/>
          </ac:spMkLst>
        </pc:spChg>
        <pc:spChg chg="add mod">
          <ac:chgData name="Riccardo D'Acunto" userId="298d2a04-900e-4aa4-ab9d-60701e482805" providerId="ADAL" clId="{00B70508-F71D-42BC-8815-4F4A817A6886}" dt="2021-07-08T08:01:20.220" v="1955" actId="1038"/>
          <ac:spMkLst>
            <pc:docMk/>
            <pc:sldMk cId="3914557832" sldId="1010"/>
            <ac:spMk id="18" creationId="{3AFC5F23-D2FD-43EF-BA6F-092A3D6BFDED}"/>
          </ac:spMkLst>
        </pc:spChg>
        <pc:spChg chg="add mod">
          <ac:chgData name="Riccardo D'Acunto" userId="298d2a04-900e-4aa4-ab9d-60701e482805" providerId="ADAL" clId="{00B70508-F71D-42BC-8815-4F4A817A6886}" dt="2021-07-06T08:21:10.935" v="1155" actId="207"/>
          <ac:spMkLst>
            <pc:docMk/>
            <pc:sldMk cId="3914557832" sldId="1010"/>
            <ac:spMk id="19" creationId="{93F12DCD-184D-4FC8-871C-781F516C2CB0}"/>
          </ac:spMkLst>
        </pc:spChg>
        <pc:spChg chg="add mod">
          <ac:chgData name="Riccardo D'Acunto" userId="298d2a04-900e-4aa4-ab9d-60701e482805" providerId="ADAL" clId="{00B70508-F71D-42BC-8815-4F4A817A6886}" dt="2021-07-06T08:21:10.935" v="1155" actId="207"/>
          <ac:spMkLst>
            <pc:docMk/>
            <pc:sldMk cId="3914557832" sldId="1010"/>
            <ac:spMk id="20" creationId="{6A0EDE01-27CB-4A86-A25F-86E0AC5220D0}"/>
          </ac:spMkLst>
        </pc:spChg>
        <pc:spChg chg="add mod">
          <ac:chgData name="Riccardo D'Acunto" userId="298d2a04-900e-4aa4-ab9d-60701e482805" providerId="ADAL" clId="{00B70508-F71D-42BC-8815-4F4A817A6886}" dt="2021-07-06T08:21:10.935" v="1155" actId="207"/>
          <ac:spMkLst>
            <pc:docMk/>
            <pc:sldMk cId="3914557832" sldId="1010"/>
            <ac:spMk id="22" creationId="{55848F19-D229-4A58-871B-1980F0F04DCA}"/>
          </ac:spMkLst>
        </pc:spChg>
        <pc:spChg chg="add mod">
          <ac:chgData name="Riccardo D'Acunto" userId="298d2a04-900e-4aa4-ab9d-60701e482805" providerId="ADAL" clId="{00B70508-F71D-42BC-8815-4F4A817A6886}" dt="2021-07-07T12:12:48.361" v="1634"/>
          <ac:spMkLst>
            <pc:docMk/>
            <pc:sldMk cId="3914557832" sldId="1010"/>
            <ac:spMk id="23" creationId="{C36F7766-EBAA-4DDE-86F0-6CE1EAF54D1C}"/>
          </ac:spMkLst>
        </pc:spChg>
        <pc:picChg chg="add mod">
          <ac:chgData name="Riccardo D'Acunto" userId="298d2a04-900e-4aa4-ab9d-60701e482805" providerId="ADAL" clId="{00B70508-F71D-42BC-8815-4F4A817A6886}" dt="2021-07-06T08:00:07.841" v="506" actId="1038"/>
          <ac:picMkLst>
            <pc:docMk/>
            <pc:sldMk cId="3914557832" sldId="1010"/>
            <ac:picMk id="21" creationId="{BCC21A09-060C-4989-B01C-61BF1360FC0A}"/>
          </ac:picMkLst>
        </pc:picChg>
        <pc:cxnChg chg="add del mod">
          <ac:chgData name="Riccardo D'Acunto" userId="298d2a04-900e-4aa4-ab9d-60701e482805" providerId="ADAL" clId="{00B70508-F71D-42BC-8815-4F4A817A6886}" dt="2021-07-06T07:58:34.312" v="395" actId="478"/>
          <ac:cxnSpMkLst>
            <pc:docMk/>
            <pc:sldMk cId="3914557832" sldId="1010"/>
            <ac:cxnSpMk id="23" creationId="{1BDCB92B-74CD-4909-9F9B-051D93ECDADE}"/>
          </ac:cxnSpMkLst>
        </pc:cxnChg>
        <pc:cxnChg chg="add del mod">
          <ac:chgData name="Riccardo D'Acunto" userId="298d2a04-900e-4aa4-ab9d-60701e482805" providerId="ADAL" clId="{00B70508-F71D-42BC-8815-4F4A817A6886}" dt="2021-07-06T08:02:36.307" v="680" actId="478"/>
          <ac:cxnSpMkLst>
            <pc:docMk/>
            <pc:sldMk cId="3914557832" sldId="1010"/>
            <ac:cxnSpMk id="24" creationId="{CC60E34E-C675-4095-B85A-8C16D7EA5FF5}"/>
          </ac:cxnSpMkLst>
        </pc:cxnChg>
      </pc:sldChg>
      <pc:sldChg chg="addSp delSp modSp add mod">
        <pc:chgData name="Riccardo D'Acunto" userId="298d2a04-900e-4aa4-ab9d-60701e482805" providerId="ADAL" clId="{00B70508-F71D-42BC-8815-4F4A817A6886}" dt="2021-07-08T08:02:01.949" v="2067" actId="1038"/>
        <pc:sldMkLst>
          <pc:docMk/>
          <pc:sldMk cId="1813916421" sldId="1011"/>
        </pc:sldMkLst>
        <pc:spChg chg="add mod">
          <ac:chgData name="Riccardo D'Acunto" userId="298d2a04-900e-4aa4-ab9d-60701e482805" providerId="ADAL" clId="{00B70508-F71D-42BC-8815-4F4A817A6886}" dt="2021-07-06T08:21:16.576" v="1156" actId="207"/>
          <ac:spMkLst>
            <pc:docMk/>
            <pc:sldMk cId="1813916421" sldId="1011"/>
            <ac:spMk id="2" creationId="{07420B5F-BB98-4799-82E6-192986C309EC}"/>
          </ac:spMkLst>
        </pc:spChg>
        <pc:spChg chg="add mod">
          <ac:chgData name="Riccardo D'Acunto" userId="298d2a04-900e-4aa4-ab9d-60701e482805" providerId="ADAL" clId="{00B70508-F71D-42BC-8815-4F4A817A6886}" dt="2021-07-06T08:21:16.576" v="1156" actId="207"/>
          <ac:spMkLst>
            <pc:docMk/>
            <pc:sldMk cId="1813916421" sldId="1011"/>
            <ac:spMk id="3" creationId="{50073D36-62FC-4393-B3C3-AE4DC2BAF8C3}"/>
          </ac:spMkLst>
        </pc:spChg>
        <pc:spChg chg="add mod">
          <ac:chgData name="Riccardo D'Acunto" userId="298d2a04-900e-4aa4-ab9d-60701e482805" providerId="ADAL" clId="{00B70508-F71D-42BC-8815-4F4A817A6886}" dt="2021-07-06T08:21:16.576" v="1156" actId="207"/>
          <ac:spMkLst>
            <pc:docMk/>
            <pc:sldMk cId="1813916421" sldId="1011"/>
            <ac:spMk id="4" creationId="{BE99124F-C368-4249-B1E3-644BE60554F1}"/>
          </ac:spMkLst>
        </pc:spChg>
        <pc:spChg chg="add mod">
          <ac:chgData name="Riccardo D'Acunto" userId="298d2a04-900e-4aa4-ab9d-60701e482805" providerId="ADAL" clId="{00B70508-F71D-42BC-8815-4F4A817A6886}" dt="2021-07-06T08:21:16.576" v="1156" actId="207"/>
          <ac:spMkLst>
            <pc:docMk/>
            <pc:sldMk cId="1813916421" sldId="1011"/>
            <ac:spMk id="5" creationId="{C407DBDB-87BF-4D39-B125-D27DAA066050}"/>
          </ac:spMkLst>
        </pc:spChg>
        <pc:spChg chg="add mod">
          <ac:chgData name="Riccardo D'Acunto" userId="298d2a04-900e-4aa4-ab9d-60701e482805" providerId="ADAL" clId="{00B70508-F71D-42BC-8815-4F4A817A6886}" dt="2021-07-06T08:21:16.576" v="1156" actId="207"/>
          <ac:spMkLst>
            <pc:docMk/>
            <pc:sldMk cId="1813916421" sldId="1011"/>
            <ac:spMk id="6" creationId="{CFC06EAD-C7F5-4DD8-8070-5C227DCBA6AD}"/>
          </ac:spMkLst>
        </pc:spChg>
        <pc:spChg chg="add mod">
          <ac:chgData name="Riccardo D'Acunto" userId="298d2a04-900e-4aa4-ab9d-60701e482805" providerId="ADAL" clId="{00B70508-F71D-42BC-8815-4F4A817A6886}" dt="2021-07-06T08:21:16.576" v="1156" actId="207"/>
          <ac:spMkLst>
            <pc:docMk/>
            <pc:sldMk cId="1813916421" sldId="1011"/>
            <ac:spMk id="7" creationId="{A83C5EDA-1EE3-404B-A431-817BEAED94CE}"/>
          </ac:spMkLst>
        </pc:spChg>
        <pc:spChg chg="add mod">
          <ac:chgData name="Riccardo D'Acunto" userId="298d2a04-900e-4aa4-ab9d-60701e482805" providerId="ADAL" clId="{00B70508-F71D-42BC-8815-4F4A817A6886}" dt="2021-07-06T08:21:16.576" v="1156" actId="207"/>
          <ac:spMkLst>
            <pc:docMk/>
            <pc:sldMk cId="1813916421" sldId="1011"/>
            <ac:spMk id="8" creationId="{3AC5AE35-7BDC-43A8-9B45-2413BDC820AF}"/>
          </ac:spMkLst>
        </pc:spChg>
        <pc:spChg chg="add del mod">
          <ac:chgData name="Riccardo D'Acunto" userId="298d2a04-900e-4aa4-ab9d-60701e482805" providerId="ADAL" clId="{00B70508-F71D-42BC-8815-4F4A817A6886}" dt="2021-07-08T08:01:52.804" v="1996" actId="478"/>
          <ac:spMkLst>
            <pc:docMk/>
            <pc:sldMk cId="1813916421" sldId="1011"/>
            <ac:spMk id="9" creationId="{5B772B08-5D5E-4C47-B3EB-3B881FA0E411}"/>
          </ac:spMkLst>
        </pc:spChg>
        <pc:spChg chg="add mod">
          <ac:chgData name="Riccardo D'Acunto" userId="298d2a04-900e-4aa4-ab9d-60701e482805" providerId="ADAL" clId="{00B70508-F71D-42BC-8815-4F4A817A6886}" dt="2021-07-06T08:21:16.576" v="1156" actId="207"/>
          <ac:spMkLst>
            <pc:docMk/>
            <pc:sldMk cId="1813916421" sldId="1011"/>
            <ac:spMk id="10" creationId="{46F1628C-68F7-4DB8-B40B-D2CC1B9ADB87}"/>
          </ac:spMkLst>
        </pc:spChg>
        <pc:spChg chg="add mod">
          <ac:chgData name="Riccardo D'Acunto" userId="298d2a04-900e-4aa4-ab9d-60701e482805" providerId="ADAL" clId="{00B70508-F71D-42BC-8815-4F4A817A6886}" dt="2021-07-06T08:21:16.576" v="1156" actId="207"/>
          <ac:spMkLst>
            <pc:docMk/>
            <pc:sldMk cId="1813916421" sldId="1011"/>
            <ac:spMk id="11" creationId="{2CA8E42C-4A9A-4971-99FE-951C9A4CDE37}"/>
          </ac:spMkLst>
        </pc:spChg>
        <pc:spChg chg="add mod">
          <ac:chgData name="Riccardo D'Acunto" userId="298d2a04-900e-4aa4-ab9d-60701e482805" providerId="ADAL" clId="{00B70508-F71D-42BC-8815-4F4A817A6886}" dt="2021-07-08T07:58:10.889" v="1798" actId="20577"/>
          <ac:spMkLst>
            <pc:docMk/>
            <pc:sldMk cId="1813916421" sldId="1011"/>
            <ac:spMk id="12" creationId="{8E7C9B10-CA38-452F-AD35-A26D10453CE8}"/>
          </ac:spMkLst>
        </pc:spChg>
        <pc:spChg chg="add mod">
          <ac:chgData name="Riccardo D'Acunto" userId="298d2a04-900e-4aa4-ab9d-60701e482805" providerId="ADAL" clId="{00B70508-F71D-42BC-8815-4F4A817A6886}" dt="2021-07-06T08:21:16.576" v="1156" actId="207"/>
          <ac:spMkLst>
            <pc:docMk/>
            <pc:sldMk cId="1813916421" sldId="1011"/>
            <ac:spMk id="13" creationId="{4B21D9BB-B5BB-42BF-8558-3DD1E87550B8}"/>
          </ac:spMkLst>
        </pc:spChg>
        <pc:spChg chg="add mod">
          <ac:chgData name="Riccardo D'Acunto" userId="298d2a04-900e-4aa4-ab9d-60701e482805" providerId="ADAL" clId="{00B70508-F71D-42BC-8815-4F4A817A6886}" dt="2021-07-06T08:21:16.576" v="1156" actId="207"/>
          <ac:spMkLst>
            <pc:docMk/>
            <pc:sldMk cId="1813916421" sldId="1011"/>
            <ac:spMk id="14" creationId="{500BFF2B-A99B-4F35-8C16-3A21F44E92F4}"/>
          </ac:spMkLst>
        </pc:spChg>
        <pc:spChg chg="add del mod">
          <ac:chgData name="Riccardo D'Acunto" userId="298d2a04-900e-4aa4-ab9d-60701e482805" providerId="ADAL" clId="{00B70508-F71D-42BC-8815-4F4A817A6886}" dt="2021-07-08T08:01:49.459" v="1995" actId="478"/>
          <ac:spMkLst>
            <pc:docMk/>
            <pc:sldMk cId="1813916421" sldId="1011"/>
            <ac:spMk id="15" creationId="{292C20C7-95C0-4BBE-86B9-0D54029D624F}"/>
          </ac:spMkLst>
        </pc:spChg>
        <pc:spChg chg="add mod">
          <ac:chgData name="Riccardo D'Acunto" userId="298d2a04-900e-4aa4-ab9d-60701e482805" providerId="ADAL" clId="{00B70508-F71D-42BC-8815-4F4A817A6886}" dt="2021-07-08T08:02:01.949" v="2067" actId="1038"/>
          <ac:spMkLst>
            <pc:docMk/>
            <pc:sldMk cId="1813916421" sldId="1011"/>
            <ac:spMk id="16" creationId="{C241BDCA-9C63-4F60-9E0E-5CF217D41C06}"/>
          </ac:spMkLst>
        </pc:spChg>
        <pc:spChg chg="add mod">
          <ac:chgData name="Riccardo D'Acunto" userId="298d2a04-900e-4aa4-ab9d-60701e482805" providerId="ADAL" clId="{00B70508-F71D-42BC-8815-4F4A817A6886}" dt="2021-07-06T08:21:16.576" v="1156" actId="207"/>
          <ac:spMkLst>
            <pc:docMk/>
            <pc:sldMk cId="1813916421" sldId="1011"/>
            <ac:spMk id="17" creationId="{59B8A213-216E-4F2D-87E2-4957F14527CB}"/>
          </ac:spMkLst>
        </pc:spChg>
        <pc:spChg chg="add mod">
          <ac:chgData name="Riccardo D'Acunto" userId="298d2a04-900e-4aa4-ab9d-60701e482805" providerId="ADAL" clId="{00B70508-F71D-42BC-8815-4F4A817A6886}" dt="2021-07-06T08:21:16.576" v="1156" actId="207"/>
          <ac:spMkLst>
            <pc:docMk/>
            <pc:sldMk cId="1813916421" sldId="1011"/>
            <ac:spMk id="18" creationId="{656204B9-8F3E-47DE-94F4-9E48963CBF89}"/>
          </ac:spMkLst>
        </pc:spChg>
        <pc:spChg chg="add mod">
          <ac:chgData name="Riccardo D'Acunto" userId="298d2a04-900e-4aa4-ab9d-60701e482805" providerId="ADAL" clId="{00B70508-F71D-42BC-8815-4F4A817A6886}" dt="2021-07-06T08:21:16.576" v="1156" actId="207"/>
          <ac:spMkLst>
            <pc:docMk/>
            <pc:sldMk cId="1813916421" sldId="1011"/>
            <ac:spMk id="19" creationId="{92ABEDF8-9F66-4441-A7A2-79D46C4E6E83}"/>
          </ac:spMkLst>
        </pc:spChg>
        <pc:spChg chg="add mod">
          <ac:chgData name="Riccardo D'Acunto" userId="298d2a04-900e-4aa4-ab9d-60701e482805" providerId="ADAL" clId="{00B70508-F71D-42BC-8815-4F4A817A6886}" dt="2021-07-06T08:21:16.576" v="1156" actId="207"/>
          <ac:spMkLst>
            <pc:docMk/>
            <pc:sldMk cId="1813916421" sldId="1011"/>
            <ac:spMk id="20" creationId="{20E43783-D88B-471B-B12B-8B3C38C77610}"/>
          </ac:spMkLst>
        </pc:spChg>
        <pc:spChg chg="add mod">
          <ac:chgData name="Riccardo D'Acunto" userId="298d2a04-900e-4aa4-ab9d-60701e482805" providerId="ADAL" clId="{00B70508-F71D-42BC-8815-4F4A817A6886}" dt="2021-07-06T08:21:16.576" v="1156" actId="207"/>
          <ac:spMkLst>
            <pc:docMk/>
            <pc:sldMk cId="1813916421" sldId="1011"/>
            <ac:spMk id="21" creationId="{E6BB77E4-76C0-449F-AD9B-014BD32CE348}"/>
          </ac:spMkLst>
        </pc:spChg>
        <pc:spChg chg="add mod">
          <ac:chgData name="Riccardo D'Acunto" userId="298d2a04-900e-4aa4-ab9d-60701e482805" providerId="ADAL" clId="{00B70508-F71D-42BC-8815-4F4A817A6886}" dt="2021-07-06T08:21:16.576" v="1156" actId="207"/>
          <ac:spMkLst>
            <pc:docMk/>
            <pc:sldMk cId="1813916421" sldId="1011"/>
            <ac:spMk id="22" creationId="{9628AB34-FC14-4F03-9695-1F1B0EBB27E0}"/>
          </ac:spMkLst>
        </pc:spChg>
        <pc:spChg chg="add mod">
          <ac:chgData name="Riccardo D'Acunto" userId="298d2a04-900e-4aa4-ab9d-60701e482805" providerId="ADAL" clId="{00B70508-F71D-42BC-8815-4F4A817A6886}" dt="2021-07-06T08:21:16.576" v="1156" actId="207"/>
          <ac:spMkLst>
            <pc:docMk/>
            <pc:sldMk cId="1813916421" sldId="1011"/>
            <ac:spMk id="23" creationId="{A9683133-0996-4847-973F-0E2B07A16CA9}"/>
          </ac:spMkLst>
        </pc:spChg>
        <pc:spChg chg="add mod">
          <ac:chgData name="Riccardo D'Acunto" userId="298d2a04-900e-4aa4-ab9d-60701e482805" providerId="ADAL" clId="{00B70508-F71D-42BC-8815-4F4A817A6886}" dt="2021-07-06T08:21:16.576" v="1156" actId="207"/>
          <ac:spMkLst>
            <pc:docMk/>
            <pc:sldMk cId="1813916421" sldId="1011"/>
            <ac:spMk id="24" creationId="{8B3707FF-C788-4C1F-8DB2-E758DEE2ABB5}"/>
          </ac:spMkLst>
        </pc:spChg>
        <pc:spChg chg="add mod">
          <ac:chgData name="Riccardo D'Acunto" userId="298d2a04-900e-4aa4-ab9d-60701e482805" providerId="ADAL" clId="{00B70508-F71D-42BC-8815-4F4A817A6886}" dt="2021-07-07T12:12:52.215" v="1637" actId="1035"/>
          <ac:spMkLst>
            <pc:docMk/>
            <pc:sldMk cId="1813916421" sldId="1011"/>
            <ac:spMk id="26" creationId="{7F8C3799-E4FE-44E0-BCC0-86C9DE73FB3F}"/>
          </ac:spMkLst>
        </pc:spChg>
        <pc:picChg chg="add mod">
          <ac:chgData name="Riccardo D'Acunto" userId="298d2a04-900e-4aa4-ab9d-60701e482805" providerId="ADAL" clId="{00B70508-F71D-42BC-8815-4F4A817A6886}" dt="2021-07-06T08:00:35.302" v="543" actId="1038"/>
          <ac:picMkLst>
            <pc:docMk/>
            <pc:sldMk cId="1813916421" sldId="1011"/>
            <ac:picMk id="25" creationId="{3F2ACF7A-D6DD-4FF5-A7E4-38F6496A9BC4}"/>
          </ac:picMkLst>
        </pc:picChg>
        <pc:cxnChg chg="add del mod">
          <ac:chgData name="Riccardo D'Acunto" userId="298d2a04-900e-4aa4-ab9d-60701e482805" providerId="ADAL" clId="{00B70508-F71D-42BC-8815-4F4A817A6886}" dt="2021-07-06T08:02:40.383" v="681" actId="478"/>
          <ac:cxnSpMkLst>
            <pc:docMk/>
            <pc:sldMk cId="1813916421" sldId="1011"/>
            <ac:cxnSpMk id="26" creationId="{1510FA9C-4D7A-43DD-BF9D-344514098678}"/>
          </ac:cxnSpMkLst>
        </pc:cxnChg>
      </pc:sldChg>
      <pc:sldChg chg="addSp delSp modSp add mod">
        <pc:chgData name="Riccardo D'Acunto" userId="298d2a04-900e-4aa4-ab9d-60701e482805" providerId="ADAL" clId="{00B70508-F71D-42BC-8815-4F4A817A6886}" dt="2021-07-08T07:58:49.334" v="1799" actId="20577"/>
        <pc:sldMkLst>
          <pc:docMk/>
          <pc:sldMk cId="3733528723" sldId="1012"/>
        </pc:sldMkLst>
        <pc:spChg chg="add mod ord">
          <ac:chgData name="Riccardo D'Acunto" userId="298d2a04-900e-4aa4-ab9d-60701e482805" providerId="ADAL" clId="{00B70508-F71D-42BC-8815-4F4A817A6886}" dt="2021-07-06T08:21:23.172" v="1157" actId="207"/>
          <ac:spMkLst>
            <pc:docMk/>
            <pc:sldMk cId="3733528723" sldId="1012"/>
            <ac:spMk id="2" creationId="{706701A0-F5AB-43DB-8D1A-A91C5B7CC6EC}"/>
          </ac:spMkLst>
        </pc:spChg>
        <pc:spChg chg="add mod">
          <ac:chgData name="Riccardo D'Acunto" userId="298d2a04-900e-4aa4-ab9d-60701e482805" providerId="ADAL" clId="{00B70508-F71D-42BC-8815-4F4A817A6886}" dt="2021-07-06T08:21:23.172" v="1157" actId="207"/>
          <ac:spMkLst>
            <pc:docMk/>
            <pc:sldMk cId="3733528723" sldId="1012"/>
            <ac:spMk id="3" creationId="{BC7E21AF-A067-4CB5-8D83-7AB0D2ECCF71}"/>
          </ac:spMkLst>
        </pc:spChg>
        <pc:spChg chg="add mod">
          <ac:chgData name="Riccardo D'Acunto" userId="298d2a04-900e-4aa4-ab9d-60701e482805" providerId="ADAL" clId="{00B70508-F71D-42BC-8815-4F4A817A6886}" dt="2021-07-06T08:21:23.172" v="1157" actId="207"/>
          <ac:spMkLst>
            <pc:docMk/>
            <pc:sldMk cId="3733528723" sldId="1012"/>
            <ac:spMk id="4" creationId="{51C72685-3047-4403-8FBE-789092E55432}"/>
          </ac:spMkLst>
        </pc:spChg>
        <pc:spChg chg="add mod">
          <ac:chgData name="Riccardo D'Acunto" userId="298d2a04-900e-4aa4-ab9d-60701e482805" providerId="ADAL" clId="{00B70508-F71D-42BC-8815-4F4A817A6886}" dt="2021-07-06T08:21:23.172" v="1157" actId="207"/>
          <ac:spMkLst>
            <pc:docMk/>
            <pc:sldMk cId="3733528723" sldId="1012"/>
            <ac:spMk id="5" creationId="{2CF4902D-CB02-4538-8E1C-A7CAB26716C5}"/>
          </ac:spMkLst>
        </pc:spChg>
        <pc:spChg chg="add mod">
          <ac:chgData name="Riccardo D'Acunto" userId="298d2a04-900e-4aa4-ab9d-60701e482805" providerId="ADAL" clId="{00B70508-F71D-42BC-8815-4F4A817A6886}" dt="2021-07-06T08:21:23.172" v="1157" actId="207"/>
          <ac:spMkLst>
            <pc:docMk/>
            <pc:sldMk cId="3733528723" sldId="1012"/>
            <ac:spMk id="6" creationId="{53C1A0D7-465A-4B7E-ABD8-A0237C65C560}"/>
          </ac:spMkLst>
        </pc:spChg>
        <pc:spChg chg="add mod">
          <ac:chgData name="Riccardo D'Acunto" userId="298d2a04-900e-4aa4-ab9d-60701e482805" providerId="ADAL" clId="{00B70508-F71D-42BC-8815-4F4A817A6886}" dt="2021-07-06T08:21:23.172" v="1157" actId="207"/>
          <ac:spMkLst>
            <pc:docMk/>
            <pc:sldMk cId="3733528723" sldId="1012"/>
            <ac:spMk id="7" creationId="{D39AE672-739B-47A6-952D-4C4F7CD8AE81}"/>
          </ac:spMkLst>
        </pc:spChg>
        <pc:spChg chg="add mod">
          <ac:chgData name="Riccardo D'Acunto" userId="298d2a04-900e-4aa4-ab9d-60701e482805" providerId="ADAL" clId="{00B70508-F71D-42BC-8815-4F4A817A6886}" dt="2021-07-06T08:21:23.172" v="1157" actId="207"/>
          <ac:spMkLst>
            <pc:docMk/>
            <pc:sldMk cId="3733528723" sldId="1012"/>
            <ac:spMk id="8" creationId="{B9AA63A6-BAF4-42A0-BF1A-1199FEBB82AA}"/>
          </ac:spMkLst>
        </pc:spChg>
        <pc:spChg chg="add mod">
          <ac:chgData name="Riccardo D'Acunto" userId="298d2a04-900e-4aa4-ab9d-60701e482805" providerId="ADAL" clId="{00B70508-F71D-42BC-8815-4F4A817A6886}" dt="2021-07-06T08:21:23.172" v="1157" actId="207"/>
          <ac:spMkLst>
            <pc:docMk/>
            <pc:sldMk cId="3733528723" sldId="1012"/>
            <ac:spMk id="9" creationId="{09D7EA45-2CA3-4D3F-B05A-F46372FECE91}"/>
          </ac:spMkLst>
        </pc:spChg>
        <pc:spChg chg="add mod">
          <ac:chgData name="Riccardo D'Acunto" userId="298d2a04-900e-4aa4-ab9d-60701e482805" providerId="ADAL" clId="{00B70508-F71D-42BC-8815-4F4A817A6886}" dt="2021-07-06T08:21:23.172" v="1157" actId="207"/>
          <ac:spMkLst>
            <pc:docMk/>
            <pc:sldMk cId="3733528723" sldId="1012"/>
            <ac:spMk id="10" creationId="{FEAE7D33-7789-4E6C-869A-D7A80FB8E751}"/>
          </ac:spMkLst>
        </pc:spChg>
        <pc:spChg chg="add mod">
          <ac:chgData name="Riccardo D'Acunto" userId="298d2a04-900e-4aa4-ab9d-60701e482805" providerId="ADAL" clId="{00B70508-F71D-42BC-8815-4F4A817A6886}" dt="2021-07-06T08:21:23.172" v="1157" actId="207"/>
          <ac:spMkLst>
            <pc:docMk/>
            <pc:sldMk cId="3733528723" sldId="1012"/>
            <ac:spMk id="11" creationId="{9CE0DC4B-FACE-4948-9C23-A7A19F55FACF}"/>
          </ac:spMkLst>
        </pc:spChg>
        <pc:spChg chg="add mod">
          <ac:chgData name="Riccardo D'Acunto" userId="298d2a04-900e-4aa4-ab9d-60701e482805" providerId="ADAL" clId="{00B70508-F71D-42BC-8815-4F4A817A6886}" dt="2021-07-06T08:21:23.172" v="1157" actId="207"/>
          <ac:spMkLst>
            <pc:docMk/>
            <pc:sldMk cId="3733528723" sldId="1012"/>
            <ac:spMk id="12" creationId="{274DF490-9BD6-498D-8F50-2F06907257CA}"/>
          </ac:spMkLst>
        </pc:spChg>
        <pc:spChg chg="add mod">
          <ac:chgData name="Riccardo D'Acunto" userId="298d2a04-900e-4aa4-ab9d-60701e482805" providerId="ADAL" clId="{00B70508-F71D-42BC-8815-4F4A817A6886}" dt="2021-07-06T08:21:23.172" v="1157" actId="207"/>
          <ac:spMkLst>
            <pc:docMk/>
            <pc:sldMk cId="3733528723" sldId="1012"/>
            <ac:spMk id="13" creationId="{752CE577-BAD0-4410-BA75-577E28B47C0D}"/>
          </ac:spMkLst>
        </pc:spChg>
        <pc:spChg chg="add mod">
          <ac:chgData name="Riccardo D'Acunto" userId="298d2a04-900e-4aa4-ab9d-60701e482805" providerId="ADAL" clId="{00B70508-F71D-42BC-8815-4F4A817A6886}" dt="2021-07-06T08:01:01.597" v="592" actId="1038"/>
          <ac:spMkLst>
            <pc:docMk/>
            <pc:sldMk cId="3733528723" sldId="1012"/>
            <ac:spMk id="14" creationId="{1E47DFBF-EB50-4F5C-A605-4CAF2E1FD773}"/>
          </ac:spMkLst>
        </pc:spChg>
        <pc:spChg chg="add mod">
          <ac:chgData name="Riccardo D'Acunto" userId="298d2a04-900e-4aa4-ab9d-60701e482805" providerId="ADAL" clId="{00B70508-F71D-42BC-8815-4F4A817A6886}" dt="2021-07-08T07:58:49.334" v="1799" actId="20577"/>
          <ac:spMkLst>
            <pc:docMk/>
            <pc:sldMk cId="3733528723" sldId="1012"/>
            <ac:spMk id="15" creationId="{F24EBEE2-60DF-46A9-8289-F035CE500B4B}"/>
          </ac:spMkLst>
        </pc:spChg>
        <pc:spChg chg="add mod ord">
          <ac:chgData name="Riccardo D'Acunto" userId="298d2a04-900e-4aa4-ab9d-60701e482805" providerId="ADAL" clId="{00B70508-F71D-42BC-8815-4F4A817A6886}" dt="2021-07-06T08:21:23.172" v="1157" actId="207"/>
          <ac:spMkLst>
            <pc:docMk/>
            <pc:sldMk cId="3733528723" sldId="1012"/>
            <ac:spMk id="16" creationId="{8659C973-9C25-4381-BF5D-83BBE0AD8397}"/>
          </ac:spMkLst>
        </pc:spChg>
        <pc:spChg chg="add mod">
          <ac:chgData name="Riccardo D'Acunto" userId="298d2a04-900e-4aa4-ab9d-60701e482805" providerId="ADAL" clId="{00B70508-F71D-42BC-8815-4F4A817A6886}" dt="2021-07-06T08:21:23.172" v="1157" actId="207"/>
          <ac:spMkLst>
            <pc:docMk/>
            <pc:sldMk cId="3733528723" sldId="1012"/>
            <ac:spMk id="17" creationId="{9CA4AA65-D1B0-407D-B90E-13BFDE7DC3A2}"/>
          </ac:spMkLst>
        </pc:spChg>
        <pc:spChg chg="add mod">
          <ac:chgData name="Riccardo D'Acunto" userId="298d2a04-900e-4aa4-ab9d-60701e482805" providerId="ADAL" clId="{00B70508-F71D-42BC-8815-4F4A817A6886}" dt="2021-07-06T08:21:23.172" v="1157" actId="207"/>
          <ac:spMkLst>
            <pc:docMk/>
            <pc:sldMk cId="3733528723" sldId="1012"/>
            <ac:spMk id="18" creationId="{B29D9B66-3760-4A42-AA89-63BB4B7A7CA7}"/>
          </ac:spMkLst>
        </pc:spChg>
        <pc:spChg chg="add mod">
          <ac:chgData name="Riccardo D'Acunto" userId="298d2a04-900e-4aa4-ab9d-60701e482805" providerId="ADAL" clId="{00B70508-F71D-42BC-8815-4F4A817A6886}" dt="2021-07-06T08:21:23.172" v="1157" actId="207"/>
          <ac:spMkLst>
            <pc:docMk/>
            <pc:sldMk cId="3733528723" sldId="1012"/>
            <ac:spMk id="20" creationId="{3BA041D2-68F6-4AE9-95D1-31B0C5A2346B}"/>
          </ac:spMkLst>
        </pc:spChg>
        <pc:spChg chg="add mod ord">
          <ac:chgData name="Riccardo D'Acunto" userId="298d2a04-900e-4aa4-ab9d-60701e482805" providerId="ADAL" clId="{00B70508-F71D-42BC-8815-4F4A817A6886}" dt="2021-07-06T08:44:07.446" v="1373" actId="167"/>
          <ac:spMkLst>
            <pc:docMk/>
            <pc:sldMk cId="3733528723" sldId="1012"/>
            <ac:spMk id="21" creationId="{A5ACAFAB-0633-4751-98E8-C36A688F5CB7}"/>
          </ac:spMkLst>
        </pc:spChg>
        <pc:spChg chg="add del mod">
          <ac:chgData name="Riccardo D'Acunto" userId="298d2a04-900e-4aa4-ab9d-60701e482805" providerId="ADAL" clId="{00B70508-F71D-42BC-8815-4F4A817A6886}" dt="2021-07-06T08:44:29.571" v="1407" actId="478"/>
          <ac:spMkLst>
            <pc:docMk/>
            <pc:sldMk cId="3733528723" sldId="1012"/>
            <ac:spMk id="22" creationId="{431CD2C5-AF73-4A9A-8362-5200E7FEECE1}"/>
          </ac:spMkLst>
        </pc:spChg>
        <pc:spChg chg="add mod">
          <ac:chgData name="Riccardo D'Acunto" userId="298d2a04-900e-4aa4-ab9d-60701e482805" providerId="ADAL" clId="{00B70508-F71D-42BC-8815-4F4A817A6886}" dt="2021-07-06T08:21:23.172" v="1157" actId="207"/>
          <ac:spMkLst>
            <pc:docMk/>
            <pc:sldMk cId="3733528723" sldId="1012"/>
            <ac:spMk id="23" creationId="{4F54D666-EC22-4442-A275-E1CAC6238BD9}"/>
          </ac:spMkLst>
        </pc:spChg>
        <pc:spChg chg="add mod">
          <ac:chgData name="Riccardo D'Acunto" userId="298d2a04-900e-4aa4-ab9d-60701e482805" providerId="ADAL" clId="{00B70508-F71D-42BC-8815-4F4A817A6886}" dt="2021-07-06T08:44:39.428" v="1437" actId="1036"/>
          <ac:spMkLst>
            <pc:docMk/>
            <pc:sldMk cId="3733528723" sldId="1012"/>
            <ac:spMk id="24" creationId="{2C3302C7-7107-449F-A42C-96962B459B5C}"/>
          </ac:spMkLst>
        </pc:spChg>
        <pc:spChg chg="add del mod">
          <ac:chgData name="Riccardo D'Acunto" userId="298d2a04-900e-4aa4-ab9d-60701e482805" providerId="ADAL" clId="{00B70508-F71D-42BC-8815-4F4A817A6886}" dt="2021-07-06T08:44:13.993" v="1376" actId="478"/>
          <ac:spMkLst>
            <pc:docMk/>
            <pc:sldMk cId="3733528723" sldId="1012"/>
            <ac:spMk id="25" creationId="{2C4E6989-83C7-4515-A34B-64C6DB538FA7}"/>
          </ac:spMkLst>
        </pc:spChg>
        <pc:spChg chg="add mod">
          <ac:chgData name="Riccardo D'Acunto" userId="298d2a04-900e-4aa4-ab9d-60701e482805" providerId="ADAL" clId="{00B70508-F71D-42BC-8815-4F4A817A6886}" dt="2021-07-06T08:21:23.172" v="1157" actId="207"/>
          <ac:spMkLst>
            <pc:docMk/>
            <pc:sldMk cId="3733528723" sldId="1012"/>
            <ac:spMk id="26" creationId="{83FA77CC-EFEE-4172-9179-DBD398AD13DF}"/>
          </ac:spMkLst>
        </pc:spChg>
        <pc:spChg chg="add mod">
          <ac:chgData name="Riccardo D'Acunto" userId="298d2a04-900e-4aa4-ab9d-60701e482805" providerId="ADAL" clId="{00B70508-F71D-42BC-8815-4F4A817A6886}" dt="2021-07-06T08:21:23.172" v="1157" actId="207"/>
          <ac:spMkLst>
            <pc:docMk/>
            <pc:sldMk cId="3733528723" sldId="1012"/>
            <ac:spMk id="27" creationId="{792198C1-1C7E-410E-BBDF-B5C43920D49D}"/>
          </ac:spMkLst>
        </pc:spChg>
        <pc:spChg chg="add mod">
          <ac:chgData name="Riccardo D'Acunto" userId="298d2a04-900e-4aa4-ab9d-60701e482805" providerId="ADAL" clId="{00B70508-F71D-42BC-8815-4F4A817A6886}" dt="2021-07-06T08:21:23.172" v="1157" actId="207"/>
          <ac:spMkLst>
            <pc:docMk/>
            <pc:sldMk cId="3733528723" sldId="1012"/>
            <ac:spMk id="28" creationId="{CBDC6EE1-BE88-409F-BA39-04A731AA8725}"/>
          </ac:spMkLst>
        </pc:spChg>
        <pc:spChg chg="add mod">
          <ac:chgData name="Riccardo D'Acunto" userId="298d2a04-900e-4aa4-ab9d-60701e482805" providerId="ADAL" clId="{00B70508-F71D-42BC-8815-4F4A817A6886}" dt="2021-07-06T08:21:23.172" v="1157" actId="207"/>
          <ac:spMkLst>
            <pc:docMk/>
            <pc:sldMk cId="3733528723" sldId="1012"/>
            <ac:spMk id="29" creationId="{1A9A6CA5-3C80-4409-8BDD-84FD7FAE0D76}"/>
          </ac:spMkLst>
        </pc:spChg>
        <pc:spChg chg="add mod">
          <ac:chgData name="Riccardo D'Acunto" userId="298d2a04-900e-4aa4-ab9d-60701e482805" providerId="ADAL" clId="{00B70508-F71D-42BC-8815-4F4A817A6886}" dt="2021-07-06T08:21:23.172" v="1157" actId="207"/>
          <ac:spMkLst>
            <pc:docMk/>
            <pc:sldMk cId="3733528723" sldId="1012"/>
            <ac:spMk id="30" creationId="{A92C8C46-F8D1-44F7-9F5B-9DE358CCDFBD}"/>
          </ac:spMkLst>
        </pc:spChg>
        <pc:spChg chg="add mod">
          <ac:chgData name="Riccardo D'Acunto" userId="298d2a04-900e-4aa4-ab9d-60701e482805" providerId="ADAL" clId="{00B70508-F71D-42BC-8815-4F4A817A6886}" dt="2021-07-06T08:21:23.172" v="1157" actId="207"/>
          <ac:spMkLst>
            <pc:docMk/>
            <pc:sldMk cId="3733528723" sldId="1012"/>
            <ac:spMk id="31" creationId="{C9B408C0-E09F-45B7-9696-A08505EF50DA}"/>
          </ac:spMkLst>
        </pc:spChg>
        <pc:spChg chg="add mod">
          <ac:chgData name="Riccardo D'Acunto" userId="298d2a04-900e-4aa4-ab9d-60701e482805" providerId="ADAL" clId="{00B70508-F71D-42BC-8815-4F4A817A6886}" dt="2021-07-06T08:21:23.172" v="1157" actId="207"/>
          <ac:spMkLst>
            <pc:docMk/>
            <pc:sldMk cId="3733528723" sldId="1012"/>
            <ac:spMk id="32" creationId="{EA1E6FA2-6EA7-4040-9634-5AA6C2D354BB}"/>
          </ac:spMkLst>
        </pc:spChg>
        <pc:spChg chg="add mod">
          <ac:chgData name="Riccardo D'Acunto" userId="298d2a04-900e-4aa4-ab9d-60701e482805" providerId="ADAL" clId="{00B70508-F71D-42BC-8815-4F4A817A6886}" dt="2021-07-06T08:21:23.172" v="1157" actId="207"/>
          <ac:spMkLst>
            <pc:docMk/>
            <pc:sldMk cId="3733528723" sldId="1012"/>
            <ac:spMk id="33" creationId="{BADDC6B0-FD3D-4E20-9B80-4CA553CA5849}"/>
          </ac:spMkLst>
        </pc:spChg>
        <pc:spChg chg="add mod">
          <ac:chgData name="Riccardo D'Acunto" userId="298d2a04-900e-4aa4-ab9d-60701e482805" providerId="ADAL" clId="{00B70508-F71D-42BC-8815-4F4A817A6886}" dt="2021-07-06T08:21:23.172" v="1157" actId="207"/>
          <ac:spMkLst>
            <pc:docMk/>
            <pc:sldMk cId="3733528723" sldId="1012"/>
            <ac:spMk id="34" creationId="{DEAAA822-A5B4-446F-B5DC-58945717966E}"/>
          </ac:spMkLst>
        </pc:spChg>
        <pc:spChg chg="add mod">
          <ac:chgData name="Riccardo D'Acunto" userId="298d2a04-900e-4aa4-ab9d-60701e482805" providerId="ADAL" clId="{00B70508-F71D-42BC-8815-4F4A817A6886}" dt="2021-07-06T08:21:23.172" v="1157" actId="207"/>
          <ac:spMkLst>
            <pc:docMk/>
            <pc:sldMk cId="3733528723" sldId="1012"/>
            <ac:spMk id="35" creationId="{9BECF647-C77E-4280-B253-B1E6F163DC8F}"/>
          </ac:spMkLst>
        </pc:spChg>
        <pc:spChg chg="add mod">
          <ac:chgData name="Riccardo D'Acunto" userId="298d2a04-900e-4aa4-ab9d-60701e482805" providerId="ADAL" clId="{00B70508-F71D-42BC-8815-4F4A817A6886}" dt="2021-07-07T12:12:54.107" v="1638"/>
          <ac:spMkLst>
            <pc:docMk/>
            <pc:sldMk cId="3733528723" sldId="1012"/>
            <ac:spMk id="36" creationId="{3BB6FDBC-B21D-49FA-9F66-8E4283DDCDB3}"/>
          </ac:spMkLst>
        </pc:spChg>
        <pc:spChg chg="add mod">
          <ac:chgData name="Riccardo D'Acunto" userId="298d2a04-900e-4aa4-ab9d-60701e482805" providerId="ADAL" clId="{00B70508-F71D-42BC-8815-4F4A817A6886}" dt="2021-07-06T08:21:23.172" v="1157" actId="207"/>
          <ac:spMkLst>
            <pc:docMk/>
            <pc:sldMk cId="3733528723" sldId="1012"/>
            <ac:spMk id="37" creationId="{DFA5701F-E865-4B3D-B9FE-4848CD8777BE}"/>
          </ac:spMkLst>
        </pc:spChg>
        <pc:picChg chg="add mod">
          <ac:chgData name="Riccardo D'Acunto" userId="298d2a04-900e-4aa4-ab9d-60701e482805" providerId="ADAL" clId="{00B70508-F71D-42BC-8815-4F4A817A6886}" dt="2021-07-06T08:21:23.172" v="1157" actId="207"/>
          <ac:picMkLst>
            <pc:docMk/>
            <pc:sldMk cId="3733528723" sldId="1012"/>
            <ac:picMk id="19" creationId="{C921012A-CECA-42D0-866C-D260DA34CB2B}"/>
          </ac:picMkLst>
        </pc:picChg>
        <pc:cxnChg chg="add del mod">
          <ac:chgData name="Riccardo D'Acunto" userId="298d2a04-900e-4aa4-ab9d-60701e482805" providerId="ADAL" clId="{00B70508-F71D-42BC-8815-4F4A817A6886}" dt="2021-07-06T08:02:41.968" v="682" actId="478"/>
          <ac:cxnSpMkLst>
            <pc:docMk/>
            <pc:sldMk cId="3733528723" sldId="1012"/>
            <ac:cxnSpMk id="36" creationId="{AE5DA852-2931-4695-99FA-DAE42EC710D8}"/>
          </ac:cxnSpMkLst>
        </pc:cxnChg>
      </pc:sldChg>
      <pc:sldChg chg="addSp delSp modSp add mod">
        <pc:chgData name="Riccardo D'Acunto" userId="298d2a04-900e-4aa4-ab9d-60701e482805" providerId="ADAL" clId="{00B70508-F71D-42BC-8815-4F4A817A6886}" dt="2021-07-07T12:12:56.466" v="1639"/>
        <pc:sldMkLst>
          <pc:docMk/>
          <pc:sldMk cId="1819844148" sldId="1013"/>
        </pc:sldMkLst>
        <pc:spChg chg="add mod">
          <ac:chgData name="Riccardo D'Acunto" userId="298d2a04-900e-4aa4-ab9d-60701e482805" providerId="ADAL" clId="{00B70508-F71D-42BC-8815-4F4A817A6886}" dt="2021-07-06T08:21:30.216" v="1158" actId="207"/>
          <ac:spMkLst>
            <pc:docMk/>
            <pc:sldMk cId="1819844148" sldId="1013"/>
            <ac:spMk id="2" creationId="{F03ED2A4-6C43-4325-B503-4927FE5D44A0}"/>
          </ac:spMkLst>
        </pc:spChg>
        <pc:spChg chg="add mod">
          <ac:chgData name="Riccardo D'Acunto" userId="298d2a04-900e-4aa4-ab9d-60701e482805" providerId="ADAL" clId="{00B70508-F71D-42BC-8815-4F4A817A6886}" dt="2021-07-06T08:21:30.216" v="1158" actId="207"/>
          <ac:spMkLst>
            <pc:docMk/>
            <pc:sldMk cId="1819844148" sldId="1013"/>
            <ac:spMk id="3" creationId="{32A9B03C-E01E-47BA-ADBA-2AD969816ADF}"/>
          </ac:spMkLst>
        </pc:spChg>
        <pc:spChg chg="add mod">
          <ac:chgData name="Riccardo D'Acunto" userId="298d2a04-900e-4aa4-ab9d-60701e482805" providerId="ADAL" clId="{00B70508-F71D-42BC-8815-4F4A817A6886}" dt="2021-07-06T08:21:30.216" v="1158" actId="207"/>
          <ac:spMkLst>
            <pc:docMk/>
            <pc:sldMk cId="1819844148" sldId="1013"/>
            <ac:spMk id="4" creationId="{1CFCA223-D18E-4813-8A73-AA88924808CA}"/>
          </ac:spMkLst>
        </pc:spChg>
        <pc:spChg chg="add mod">
          <ac:chgData name="Riccardo D'Acunto" userId="298d2a04-900e-4aa4-ab9d-60701e482805" providerId="ADAL" clId="{00B70508-F71D-42BC-8815-4F4A817A6886}" dt="2021-07-06T08:21:30.216" v="1158" actId="207"/>
          <ac:spMkLst>
            <pc:docMk/>
            <pc:sldMk cId="1819844148" sldId="1013"/>
            <ac:spMk id="5" creationId="{DACDA137-2196-45E0-B85B-DDBE96C20EE9}"/>
          </ac:spMkLst>
        </pc:spChg>
        <pc:spChg chg="add mod">
          <ac:chgData name="Riccardo D'Acunto" userId="298d2a04-900e-4aa4-ab9d-60701e482805" providerId="ADAL" clId="{00B70508-F71D-42BC-8815-4F4A817A6886}" dt="2021-07-06T08:21:30.216" v="1158" actId="207"/>
          <ac:spMkLst>
            <pc:docMk/>
            <pc:sldMk cId="1819844148" sldId="1013"/>
            <ac:spMk id="6" creationId="{4ED7B053-E9BB-4856-9ED2-BFF80C4BC5AC}"/>
          </ac:spMkLst>
        </pc:spChg>
        <pc:spChg chg="add mod">
          <ac:chgData name="Riccardo D'Acunto" userId="298d2a04-900e-4aa4-ab9d-60701e482805" providerId="ADAL" clId="{00B70508-F71D-42BC-8815-4F4A817A6886}" dt="2021-07-06T08:21:30.216" v="1158" actId="207"/>
          <ac:spMkLst>
            <pc:docMk/>
            <pc:sldMk cId="1819844148" sldId="1013"/>
            <ac:spMk id="7" creationId="{BED08112-4313-430B-A835-365730B71E67}"/>
          </ac:spMkLst>
        </pc:spChg>
        <pc:spChg chg="add mod">
          <ac:chgData name="Riccardo D'Acunto" userId="298d2a04-900e-4aa4-ab9d-60701e482805" providerId="ADAL" clId="{00B70508-F71D-42BC-8815-4F4A817A6886}" dt="2021-07-06T08:21:30.216" v="1158" actId="207"/>
          <ac:spMkLst>
            <pc:docMk/>
            <pc:sldMk cId="1819844148" sldId="1013"/>
            <ac:spMk id="8" creationId="{6023413F-AAB2-44E4-9AA2-F34990CFD019}"/>
          </ac:spMkLst>
        </pc:spChg>
        <pc:spChg chg="add mod">
          <ac:chgData name="Riccardo D'Acunto" userId="298d2a04-900e-4aa4-ab9d-60701e482805" providerId="ADAL" clId="{00B70508-F71D-42BC-8815-4F4A817A6886}" dt="2021-07-06T08:21:30.216" v="1158" actId="207"/>
          <ac:spMkLst>
            <pc:docMk/>
            <pc:sldMk cId="1819844148" sldId="1013"/>
            <ac:spMk id="9" creationId="{F5BDD90E-9343-4FDD-9320-425382D73570}"/>
          </ac:spMkLst>
        </pc:spChg>
        <pc:spChg chg="add mod">
          <ac:chgData name="Riccardo D'Acunto" userId="298d2a04-900e-4aa4-ab9d-60701e482805" providerId="ADAL" clId="{00B70508-F71D-42BC-8815-4F4A817A6886}" dt="2021-07-06T08:21:30.216" v="1158" actId="207"/>
          <ac:spMkLst>
            <pc:docMk/>
            <pc:sldMk cId="1819844148" sldId="1013"/>
            <ac:spMk id="10" creationId="{1809817A-B08F-4254-BCDB-E475673E3985}"/>
          </ac:spMkLst>
        </pc:spChg>
        <pc:spChg chg="add mod">
          <ac:chgData name="Riccardo D'Acunto" userId="298d2a04-900e-4aa4-ab9d-60701e482805" providerId="ADAL" clId="{00B70508-F71D-42BC-8815-4F4A817A6886}" dt="2021-07-06T08:21:30.216" v="1158" actId="207"/>
          <ac:spMkLst>
            <pc:docMk/>
            <pc:sldMk cId="1819844148" sldId="1013"/>
            <ac:spMk id="11" creationId="{F7E14FC5-8FC8-4042-900E-37BE6993786F}"/>
          </ac:spMkLst>
        </pc:spChg>
        <pc:spChg chg="add mod">
          <ac:chgData name="Riccardo D'Acunto" userId="298d2a04-900e-4aa4-ab9d-60701e482805" providerId="ADAL" clId="{00B70508-F71D-42BC-8815-4F4A817A6886}" dt="2021-07-06T08:21:30.216" v="1158" actId="207"/>
          <ac:spMkLst>
            <pc:docMk/>
            <pc:sldMk cId="1819844148" sldId="1013"/>
            <ac:spMk id="12" creationId="{FDCB8CBE-ADE4-4639-853C-139824F1300E}"/>
          </ac:spMkLst>
        </pc:spChg>
        <pc:spChg chg="add mod">
          <ac:chgData name="Riccardo D'Acunto" userId="298d2a04-900e-4aa4-ab9d-60701e482805" providerId="ADAL" clId="{00B70508-F71D-42BC-8815-4F4A817A6886}" dt="2021-07-06T08:21:30.216" v="1158" actId="207"/>
          <ac:spMkLst>
            <pc:docMk/>
            <pc:sldMk cId="1819844148" sldId="1013"/>
            <ac:spMk id="13" creationId="{F10DCEF0-429B-43D5-A811-F52F85D37971}"/>
          </ac:spMkLst>
        </pc:spChg>
        <pc:spChg chg="add mod">
          <ac:chgData name="Riccardo D'Acunto" userId="298d2a04-900e-4aa4-ab9d-60701e482805" providerId="ADAL" clId="{00B70508-F71D-42BC-8815-4F4A817A6886}" dt="2021-07-06T08:21:30.216" v="1158" actId="207"/>
          <ac:spMkLst>
            <pc:docMk/>
            <pc:sldMk cId="1819844148" sldId="1013"/>
            <ac:spMk id="14" creationId="{5CA52A8D-F74A-4FDF-8CF3-AD4BDE29579C}"/>
          </ac:spMkLst>
        </pc:spChg>
        <pc:spChg chg="add mod">
          <ac:chgData name="Riccardo D'Acunto" userId="298d2a04-900e-4aa4-ab9d-60701e482805" providerId="ADAL" clId="{00B70508-F71D-42BC-8815-4F4A817A6886}" dt="2021-07-06T08:21:46.550" v="1160" actId="208"/>
          <ac:spMkLst>
            <pc:docMk/>
            <pc:sldMk cId="1819844148" sldId="1013"/>
            <ac:spMk id="15" creationId="{0EFA35B5-3295-4E2E-BCB8-B6454EAD4374}"/>
          </ac:spMkLst>
        </pc:spChg>
        <pc:spChg chg="add mod">
          <ac:chgData name="Riccardo D'Acunto" userId="298d2a04-900e-4aa4-ab9d-60701e482805" providerId="ADAL" clId="{00B70508-F71D-42BC-8815-4F4A817A6886}" dt="2021-07-06T08:21:30.216" v="1158" actId="207"/>
          <ac:spMkLst>
            <pc:docMk/>
            <pc:sldMk cId="1819844148" sldId="1013"/>
            <ac:spMk id="16" creationId="{74E01F0B-7937-44FE-98B2-A3F3EB7A2840}"/>
          </ac:spMkLst>
        </pc:spChg>
        <pc:spChg chg="add mod">
          <ac:chgData name="Riccardo D'Acunto" userId="298d2a04-900e-4aa4-ab9d-60701e482805" providerId="ADAL" clId="{00B70508-F71D-42BC-8815-4F4A817A6886}" dt="2021-07-06T08:21:30.216" v="1158" actId="207"/>
          <ac:spMkLst>
            <pc:docMk/>
            <pc:sldMk cId="1819844148" sldId="1013"/>
            <ac:spMk id="17" creationId="{171067BA-1ABD-47AA-8A83-4DF3169D9028}"/>
          </ac:spMkLst>
        </pc:spChg>
        <pc:spChg chg="add mod">
          <ac:chgData name="Riccardo D'Acunto" userId="298d2a04-900e-4aa4-ab9d-60701e482805" providerId="ADAL" clId="{00B70508-F71D-42BC-8815-4F4A817A6886}" dt="2021-07-06T08:21:30.216" v="1158" actId="207"/>
          <ac:spMkLst>
            <pc:docMk/>
            <pc:sldMk cId="1819844148" sldId="1013"/>
            <ac:spMk id="18" creationId="{2BB1DFC4-65EB-4C65-80E3-6BC4D9C37FF1}"/>
          </ac:spMkLst>
        </pc:spChg>
        <pc:spChg chg="add mod">
          <ac:chgData name="Riccardo D'Acunto" userId="298d2a04-900e-4aa4-ab9d-60701e482805" providerId="ADAL" clId="{00B70508-F71D-42BC-8815-4F4A817A6886}" dt="2021-07-06T08:21:30.216" v="1158" actId="207"/>
          <ac:spMkLst>
            <pc:docMk/>
            <pc:sldMk cId="1819844148" sldId="1013"/>
            <ac:spMk id="19" creationId="{6A16854F-E3D3-49EF-9378-0E93F92E5F56}"/>
          </ac:spMkLst>
        </pc:spChg>
        <pc:spChg chg="add mod">
          <ac:chgData name="Riccardo D'Acunto" userId="298d2a04-900e-4aa4-ab9d-60701e482805" providerId="ADAL" clId="{00B70508-F71D-42BC-8815-4F4A817A6886}" dt="2021-07-06T08:21:30.216" v="1158" actId="207"/>
          <ac:spMkLst>
            <pc:docMk/>
            <pc:sldMk cId="1819844148" sldId="1013"/>
            <ac:spMk id="20" creationId="{CD0F2246-A98C-4D84-A97E-8ABA53B7004C}"/>
          </ac:spMkLst>
        </pc:spChg>
        <pc:spChg chg="add mod">
          <ac:chgData name="Riccardo D'Acunto" userId="298d2a04-900e-4aa4-ab9d-60701e482805" providerId="ADAL" clId="{00B70508-F71D-42BC-8815-4F4A817A6886}" dt="2021-07-06T08:21:30.216" v="1158" actId="207"/>
          <ac:spMkLst>
            <pc:docMk/>
            <pc:sldMk cId="1819844148" sldId="1013"/>
            <ac:spMk id="21" creationId="{3D08A73C-19FE-4BB0-8A0E-A4C3190B299E}"/>
          </ac:spMkLst>
        </pc:spChg>
        <pc:spChg chg="add mod ord">
          <ac:chgData name="Riccardo D'Acunto" userId="298d2a04-900e-4aa4-ab9d-60701e482805" providerId="ADAL" clId="{00B70508-F71D-42BC-8815-4F4A817A6886}" dt="2021-07-06T08:21:30.216" v="1158" actId="207"/>
          <ac:spMkLst>
            <pc:docMk/>
            <pc:sldMk cId="1819844148" sldId="1013"/>
            <ac:spMk id="22" creationId="{48005A67-8796-46C6-AFF3-5A15EF1093F0}"/>
          </ac:spMkLst>
        </pc:spChg>
        <pc:spChg chg="add mod ord">
          <ac:chgData name="Riccardo D'Acunto" userId="298d2a04-900e-4aa4-ab9d-60701e482805" providerId="ADAL" clId="{00B70508-F71D-42BC-8815-4F4A817A6886}" dt="2021-07-06T08:21:30.216" v="1158" actId="207"/>
          <ac:spMkLst>
            <pc:docMk/>
            <pc:sldMk cId="1819844148" sldId="1013"/>
            <ac:spMk id="23" creationId="{1B123614-13EB-4025-AF2D-A5C1B27956F1}"/>
          </ac:spMkLst>
        </pc:spChg>
        <pc:spChg chg="add mod">
          <ac:chgData name="Riccardo D'Acunto" userId="298d2a04-900e-4aa4-ab9d-60701e482805" providerId="ADAL" clId="{00B70508-F71D-42BC-8815-4F4A817A6886}" dt="2021-07-06T08:21:30.216" v="1158" actId="207"/>
          <ac:spMkLst>
            <pc:docMk/>
            <pc:sldMk cId="1819844148" sldId="1013"/>
            <ac:spMk id="24" creationId="{A6921FD7-84EF-4C2A-9813-8E042EC6F165}"/>
          </ac:spMkLst>
        </pc:spChg>
        <pc:spChg chg="add mod">
          <ac:chgData name="Riccardo D'Acunto" userId="298d2a04-900e-4aa4-ab9d-60701e482805" providerId="ADAL" clId="{00B70508-F71D-42BC-8815-4F4A817A6886}" dt="2021-07-06T08:21:30.216" v="1158" actId="207"/>
          <ac:spMkLst>
            <pc:docMk/>
            <pc:sldMk cId="1819844148" sldId="1013"/>
            <ac:spMk id="25" creationId="{A1C1C52B-C464-4A1C-B49C-B71946AF8140}"/>
          </ac:spMkLst>
        </pc:spChg>
        <pc:spChg chg="add mod">
          <ac:chgData name="Riccardo D'Acunto" userId="298d2a04-900e-4aa4-ab9d-60701e482805" providerId="ADAL" clId="{00B70508-F71D-42BC-8815-4F4A817A6886}" dt="2021-07-06T08:21:30.216" v="1158" actId="207"/>
          <ac:spMkLst>
            <pc:docMk/>
            <pc:sldMk cId="1819844148" sldId="1013"/>
            <ac:spMk id="26" creationId="{DC86D042-067E-4298-8FE7-A7B402802D36}"/>
          </ac:spMkLst>
        </pc:spChg>
        <pc:spChg chg="add mod">
          <ac:chgData name="Riccardo D'Acunto" userId="298d2a04-900e-4aa4-ab9d-60701e482805" providerId="ADAL" clId="{00B70508-F71D-42BC-8815-4F4A817A6886}" dt="2021-07-06T08:21:30.216" v="1158" actId="207"/>
          <ac:spMkLst>
            <pc:docMk/>
            <pc:sldMk cId="1819844148" sldId="1013"/>
            <ac:spMk id="27" creationId="{E0DE048D-AE34-4E53-A600-5FE425D1DCE3}"/>
          </ac:spMkLst>
        </pc:spChg>
        <pc:spChg chg="add mod">
          <ac:chgData name="Riccardo D'Acunto" userId="298d2a04-900e-4aa4-ab9d-60701e482805" providerId="ADAL" clId="{00B70508-F71D-42BC-8815-4F4A817A6886}" dt="2021-07-06T08:21:30.216" v="1158" actId="207"/>
          <ac:spMkLst>
            <pc:docMk/>
            <pc:sldMk cId="1819844148" sldId="1013"/>
            <ac:spMk id="28" creationId="{B557B5A5-7B94-4053-8C43-E12DFFEEB977}"/>
          </ac:spMkLst>
        </pc:spChg>
        <pc:spChg chg="add mod">
          <ac:chgData name="Riccardo D'Acunto" userId="298d2a04-900e-4aa4-ab9d-60701e482805" providerId="ADAL" clId="{00B70508-F71D-42BC-8815-4F4A817A6886}" dt="2021-07-06T08:21:30.216" v="1158" actId="207"/>
          <ac:spMkLst>
            <pc:docMk/>
            <pc:sldMk cId="1819844148" sldId="1013"/>
            <ac:spMk id="29" creationId="{56B03244-A2E0-4D01-B343-3DF0A33AA57E}"/>
          </ac:spMkLst>
        </pc:spChg>
        <pc:spChg chg="add mod">
          <ac:chgData name="Riccardo D'Acunto" userId="298d2a04-900e-4aa4-ab9d-60701e482805" providerId="ADAL" clId="{00B70508-F71D-42BC-8815-4F4A817A6886}" dt="2021-07-07T12:12:56.466" v="1639"/>
          <ac:spMkLst>
            <pc:docMk/>
            <pc:sldMk cId="1819844148" sldId="1013"/>
            <ac:spMk id="32" creationId="{1C03AD6F-A070-467A-9AA7-C420EFDB4B7B}"/>
          </ac:spMkLst>
        </pc:spChg>
        <pc:spChg chg="add del mod">
          <ac:chgData name="Riccardo D'Acunto" userId="298d2a04-900e-4aa4-ab9d-60701e482805" providerId="ADAL" clId="{00B70508-F71D-42BC-8815-4F4A817A6886}" dt="2021-07-06T08:15:45.074" v="1136" actId="478"/>
          <ac:spMkLst>
            <pc:docMk/>
            <pc:sldMk cId="1819844148" sldId="1013"/>
            <ac:spMk id="32" creationId="{C4FB0BB1-9E8A-4DFF-B9EF-F2A755A19185}"/>
          </ac:spMkLst>
        </pc:spChg>
        <pc:spChg chg="add mod">
          <ac:chgData name="Riccardo D'Acunto" userId="298d2a04-900e-4aa4-ab9d-60701e482805" providerId="ADAL" clId="{00B70508-F71D-42BC-8815-4F4A817A6886}" dt="2021-07-06T08:21:30.216" v="1158" actId="207"/>
          <ac:spMkLst>
            <pc:docMk/>
            <pc:sldMk cId="1819844148" sldId="1013"/>
            <ac:spMk id="33" creationId="{1A1C46DB-F99A-4BA4-AC06-F9D022CD18B3}"/>
          </ac:spMkLst>
        </pc:spChg>
        <pc:picChg chg="add mod">
          <ac:chgData name="Riccardo D'Acunto" userId="298d2a04-900e-4aa4-ab9d-60701e482805" providerId="ADAL" clId="{00B70508-F71D-42BC-8815-4F4A817A6886}" dt="2021-07-06T08:21:30.216" v="1158" actId="207"/>
          <ac:picMkLst>
            <pc:docMk/>
            <pc:sldMk cId="1819844148" sldId="1013"/>
            <ac:picMk id="30" creationId="{AAB656B2-F700-418E-A25D-E8E6AF99C5AE}"/>
          </ac:picMkLst>
        </pc:picChg>
        <pc:cxnChg chg="add del mod">
          <ac:chgData name="Riccardo D'Acunto" userId="298d2a04-900e-4aa4-ab9d-60701e482805" providerId="ADAL" clId="{00B70508-F71D-42BC-8815-4F4A817A6886}" dt="2021-07-06T08:02:43.686" v="683" actId="478"/>
          <ac:cxnSpMkLst>
            <pc:docMk/>
            <pc:sldMk cId="1819844148" sldId="1013"/>
            <ac:cxnSpMk id="31" creationId="{2FE2FA55-3A04-4292-BA40-9E3455ADDCAF}"/>
          </ac:cxnSpMkLst>
        </pc:cxnChg>
      </pc:sldChg>
      <pc:sldChg chg="addSp modSp add del ord">
        <pc:chgData name="Riccardo D'Acunto" userId="298d2a04-900e-4aa4-ab9d-60701e482805" providerId="ADAL" clId="{00B70508-F71D-42BC-8815-4F4A817A6886}" dt="2021-07-06T08:19:55.973" v="1149" actId="47"/>
        <pc:sldMkLst>
          <pc:docMk/>
          <pc:sldMk cId="1557004806" sldId="1014"/>
        </pc:sldMkLst>
        <pc:spChg chg="add mod">
          <ac:chgData name="Riccardo D'Acunto" userId="298d2a04-900e-4aa4-ab9d-60701e482805" providerId="ADAL" clId="{00B70508-F71D-42BC-8815-4F4A817A6886}" dt="2021-07-06T07:47:20.083" v="208"/>
          <ac:spMkLst>
            <pc:docMk/>
            <pc:sldMk cId="1557004806" sldId="1014"/>
            <ac:spMk id="2" creationId="{8C45C9C0-F2A8-49E9-8C3C-19D168780DB6}"/>
          </ac:spMkLst>
        </pc:spChg>
        <pc:spChg chg="add mod">
          <ac:chgData name="Riccardo D'Acunto" userId="298d2a04-900e-4aa4-ab9d-60701e482805" providerId="ADAL" clId="{00B70508-F71D-42BC-8815-4F4A817A6886}" dt="2021-07-06T07:47:20.083" v="208"/>
          <ac:spMkLst>
            <pc:docMk/>
            <pc:sldMk cId="1557004806" sldId="1014"/>
            <ac:spMk id="3" creationId="{6E3133DB-0582-4285-9346-2E1247467B5C}"/>
          </ac:spMkLst>
        </pc:spChg>
        <pc:spChg chg="add mod">
          <ac:chgData name="Riccardo D'Acunto" userId="298d2a04-900e-4aa4-ab9d-60701e482805" providerId="ADAL" clId="{00B70508-F71D-42BC-8815-4F4A817A6886}" dt="2021-07-06T07:47:20.083" v="208"/>
          <ac:spMkLst>
            <pc:docMk/>
            <pc:sldMk cId="1557004806" sldId="1014"/>
            <ac:spMk id="4" creationId="{4D2B2164-5E41-4BDD-BE1D-F382AE136E80}"/>
          </ac:spMkLst>
        </pc:spChg>
        <pc:spChg chg="add mod">
          <ac:chgData name="Riccardo D'Acunto" userId="298d2a04-900e-4aa4-ab9d-60701e482805" providerId="ADAL" clId="{00B70508-F71D-42BC-8815-4F4A817A6886}" dt="2021-07-06T07:47:20.083" v="208"/>
          <ac:spMkLst>
            <pc:docMk/>
            <pc:sldMk cId="1557004806" sldId="1014"/>
            <ac:spMk id="5" creationId="{267A146B-1993-4809-A3E0-4592840D94E2}"/>
          </ac:spMkLst>
        </pc:spChg>
        <pc:spChg chg="add mod">
          <ac:chgData name="Riccardo D'Acunto" userId="298d2a04-900e-4aa4-ab9d-60701e482805" providerId="ADAL" clId="{00B70508-F71D-42BC-8815-4F4A817A6886}" dt="2021-07-06T07:47:20.083" v="208"/>
          <ac:spMkLst>
            <pc:docMk/>
            <pc:sldMk cId="1557004806" sldId="1014"/>
            <ac:spMk id="6" creationId="{D479F1C3-0A9D-4B24-A329-5B075439AEBC}"/>
          </ac:spMkLst>
        </pc:spChg>
        <pc:spChg chg="add mod">
          <ac:chgData name="Riccardo D'Acunto" userId="298d2a04-900e-4aa4-ab9d-60701e482805" providerId="ADAL" clId="{00B70508-F71D-42BC-8815-4F4A817A6886}" dt="2021-07-06T07:47:20.083" v="208"/>
          <ac:spMkLst>
            <pc:docMk/>
            <pc:sldMk cId="1557004806" sldId="1014"/>
            <ac:spMk id="7" creationId="{056CE6BE-9F80-45A3-84D5-353C57A69E43}"/>
          </ac:spMkLst>
        </pc:spChg>
        <pc:spChg chg="add mod">
          <ac:chgData name="Riccardo D'Acunto" userId="298d2a04-900e-4aa4-ab9d-60701e482805" providerId="ADAL" clId="{00B70508-F71D-42BC-8815-4F4A817A6886}" dt="2021-07-06T07:47:20.083" v="208"/>
          <ac:spMkLst>
            <pc:docMk/>
            <pc:sldMk cId="1557004806" sldId="1014"/>
            <ac:spMk id="8" creationId="{357BDFB2-D2FB-493A-9F20-E7F3B822A570}"/>
          </ac:spMkLst>
        </pc:spChg>
        <pc:spChg chg="add mod">
          <ac:chgData name="Riccardo D'Acunto" userId="298d2a04-900e-4aa4-ab9d-60701e482805" providerId="ADAL" clId="{00B70508-F71D-42BC-8815-4F4A817A6886}" dt="2021-07-06T07:47:20.083" v="208"/>
          <ac:spMkLst>
            <pc:docMk/>
            <pc:sldMk cId="1557004806" sldId="1014"/>
            <ac:spMk id="9" creationId="{E0E1C85B-998D-4B10-AD5D-DB776E3A6362}"/>
          </ac:spMkLst>
        </pc:spChg>
        <pc:spChg chg="add mod">
          <ac:chgData name="Riccardo D'Acunto" userId="298d2a04-900e-4aa4-ab9d-60701e482805" providerId="ADAL" clId="{00B70508-F71D-42BC-8815-4F4A817A6886}" dt="2021-07-06T07:47:20.083" v="208"/>
          <ac:spMkLst>
            <pc:docMk/>
            <pc:sldMk cId="1557004806" sldId="1014"/>
            <ac:spMk id="10" creationId="{800B8AD5-3A98-4EF6-B7BE-1434976050E9}"/>
          </ac:spMkLst>
        </pc:spChg>
        <pc:spChg chg="add mod">
          <ac:chgData name="Riccardo D'Acunto" userId="298d2a04-900e-4aa4-ab9d-60701e482805" providerId="ADAL" clId="{00B70508-F71D-42BC-8815-4F4A817A6886}" dt="2021-07-06T07:47:20.083" v="208"/>
          <ac:spMkLst>
            <pc:docMk/>
            <pc:sldMk cId="1557004806" sldId="1014"/>
            <ac:spMk id="11" creationId="{67438780-4E84-4110-AD4D-39DF16D67902}"/>
          </ac:spMkLst>
        </pc:spChg>
        <pc:spChg chg="add mod">
          <ac:chgData name="Riccardo D'Acunto" userId="298d2a04-900e-4aa4-ab9d-60701e482805" providerId="ADAL" clId="{00B70508-F71D-42BC-8815-4F4A817A6886}" dt="2021-07-06T07:47:20.083" v="208"/>
          <ac:spMkLst>
            <pc:docMk/>
            <pc:sldMk cId="1557004806" sldId="1014"/>
            <ac:spMk id="12" creationId="{98692FDD-C800-42D8-80AD-1CC1F4846B64}"/>
          </ac:spMkLst>
        </pc:spChg>
        <pc:spChg chg="add mod">
          <ac:chgData name="Riccardo D'Acunto" userId="298d2a04-900e-4aa4-ab9d-60701e482805" providerId="ADAL" clId="{00B70508-F71D-42BC-8815-4F4A817A6886}" dt="2021-07-06T07:47:20.083" v="208"/>
          <ac:spMkLst>
            <pc:docMk/>
            <pc:sldMk cId="1557004806" sldId="1014"/>
            <ac:spMk id="13" creationId="{BE2987B7-F9D9-4F65-9A40-3549C9E7B701}"/>
          </ac:spMkLst>
        </pc:spChg>
        <pc:spChg chg="add mod">
          <ac:chgData name="Riccardo D'Acunto" userId="298d2a04-900e-4aa4-ab9d-60701e482805" providerId="ADAL" clId="{00B70508-F71D-42BC-8815-4F4A817A6886}" dt="2021-07-06T07:47:20.083" v="208"/>
          <ac:spMkLst>
            <pc:docMk/>
            <pc:sldMk cId="1557004806" sldId="1014"/>
            <ac:spMk id="14" creationId="{8E55E773-EA58-4707-9BAB-F2FAC7FA9927}"/>
          </ac:spMkLst>
        </pc:spChg>
        <pc:spChg chg="add mod">
          <ac:chgData name="Riccardo D'Acunto" userId="298d2a04-900e-4aa4-ab9d-60701e482805" providerId="ADAL" clId="{00B70508-F71D-42BC-8815-4F4A817A6886}" dt="2021-07-06T07:47:20.083" v="208"/>
          <ac:spMkLst>
            <pc:docMk/>
            <pc:sldMk cId="1557004806" sldId="1014"/>
            <ac:spMk id="15" creationId="{51FB105C-C770-4D87-9414-8009FF0619D4}"/>
          </ac:spMkLst>
        </pc:spChg>
        <pc:spChg chg="add mod">
          <ac:chgData name="Riccardo D'Acunto" userId="298d2a04-900e-4aa4-ab9d-60701e482805" providerId="ADAL" clId="{00B70508-F71D-42BC-8815-4F4A817A6886}" dt="2021-07-06T07:47:20.083" v="208"/>
          <ac:spMkLst>
            <pc:docMk/>
            <pc:sldMk cId="1557004806" sldId="1014"/>
            <ac:spMk id="16" creationId="{60EBBFA3-7447-4A4C-AC05-6906848881D2}"/>
          </ac:spMkLst>
        </pc:spChg>
        <pc:spChg chg="add mod">
          <ac:chgData name="Riccardo D'Acunto" userId="298d2a04-900e-4aa4-ab9d-60701e482805" providerId="ADAL" clId="{00B70508-F71D-42BC-8815-4F4A817A6886}" dt="2021-07-06T07:47:20.083" v="208"/>
          <ac:spMkLst>
            <pc:docMk/>
            <pc:sldMk cId="1557004806" sldId="1014"/>
            <ac:spMk id="18" creationId="{BEBCFCD1-797F-472F-A8DF-56DC01590C1F}"/>
          </ac:spMkLst>
        </pc:spChg>
        <pc:spChg chg="add mod">
          <ac:chgData name="Riccardo D'Acunto" userId="298d2a04-900e-4aa4-ab9d-60701e482805" providerId="ADAL" clId="{00B70508-F71D-42BC-8815-4F4A817A6886}" dt="2021-07-06T07:47:20.083" v="208"/>
          <ac:spMkLst>
            <pc:docMk/>
            <pc:sldMk cId="1557004806" sldId="1014"/>
            <ac:spMk id="19" creationId="{0C76994E-D617-4EA0-8244-917796B75F35}"/>
          </ac:spMkLst>
        </pc:spChg>
        <pc:spChg chg="add mod">
          <ac:chgData name="Riccardo D'Acunto" userId="298d2a04-900e-4aa4-ab9d-60701e482805" providerId="ADAL" clId="{00B70508-F71D-42BC-8815-4F4A817A6886}" dt="2021-07-06T07:47:20.083" v="208"/>
          <ac:spMkLst>
            <pc:docMk/>
            <pc:sldMk cId="1557004806" sldId="1014"/>
            <ac:spMk id="21" creationId="{DDE382E8-30D4-4EB0-8B0D-C5DFD42FB5FA}"/>
          </ac:spMkLst>
        </pc:spChg>
        <pc:spChg chg="mod">
          <ac:chgData name="Riccardo D'Acunto" userId="298d2a04-900e-4aa4-ab9d-60701e482805" providerId="ADAL" clId="{00B70508-F71D-42BC-8815-4F4A817A6886}" dt="2021-07-06T07:47:20.083" v="208"/>
          <ac:spMkLst>
            <pc:docMk/>
            <pc:sldMk cId="1557004806" sldId="1014"/>
            <ac:spMk id="23" creationId="{C7E7E2A9-ABBB-461F-8270-BA69E9BA35B9}"/>
          </ac:spMkLst>
        </pc:spChg>
        <pc:spChg chg="mod">
          <ac:chgData name="Riccardo D'Acunto" userId="298d2a04-900e-4aa4-ab9d-60701e482805" providerId="ADAL" clId="{00B70508-F71D-42BC-8815-4F4A817A6886}" dt="2021-07-06T07:47:20.083" v="208"/>
          <ac:spMkLst>
            <pc:docMk/>
            <pc:sldMk cId="1557004806" sldId="1014"/>
            <ac:spMk id="24" creationId="{F17E7D8D-932D-4B98-A49A-73303F16A1D6}"/>
          </ac:spMkLst>
        </pc:spChg>
        <pc:spChg chg="add mod">
          <ac:chgData name="Riccardo D'Acunto" userId="298d2a04-900e-4aa4-ab9d-60701e482805" providerId="ADAL" clId="{00B70508-F71D-42BC-8815-4F4A817A6886}" dt="2021-07-06T07:47:20.083" v="208"/>
          <ac:spMkLst>
            <pc:docMk/>
            <pc:sldMk cId="1557004806" sldId="1014"/>
            <ac:spMk id="25" creationId="{BCF50C1F-40DA-43F8-98E6-E2C31A7354A2}"/>
          </ac:spMkLst>
        </pc:spChg>
        <pc:spChg chg="mod">
          <ac:chgData name="Riccardo D'Acunto" userId="298d2a04-900e-4aa4-ab9d-60701e482805" providerId="ADAL" clId="{00B70508-F71D-42BC-8815-4F4A817A6886}" dt="2021-07-06T07:47:20.083" v="208"/>
          <ac:spMkLst>
            <pc:docMk/>
            <pc:sldMk cId="1557004806" sldId="1014"/>
            <ac:spMk id="29" creationId="{78563411-67FB-4560-8A0F-498AE7105293}"/>
          </ac:spMkLst>
        </pc:spChg>
        <pc:spChg chg="mod">
          <ac:chgData name="Riccardo D'Acunto" userId="298d2a04-900e-4aa4-ab9d-60701e482805" providerId="ADAL" clId="{00B70508-F71D-42BC-8815-4F4A817A6886}" dt="2021-07-06T07:47:20.083" v="208"/>
          <ac:spMkLst>
            <pc:docMk/>
            <pc:sldMk cId="1557004806" sldId="1014"/>
            <ac:spMk id="30" creationId="{3A97CBD8-69CC-4E47-8ADD-EB79B0B5E819}"/>
          </ac:spMkLst>
        </pc:spChg>
        <pc:spChg chg="add mod">
          <ac:chgData name="Riccardo D'Acunto" userId="298d2a04-900e-4aa4-ab9d-60701e482805" providerId="ADAL" clId="{00B70508-F71D-42BC-8815-4F4A817A6886}" dt="2021-07-06T07:47:20.083" v="208"/>
          <ac:spMkLst>
            <pc:docMk/>
            <pc:sldMk cId="1557004806" sldId="1014"/>
            <ac:spMk id="31" creationId="{DE260336-D942-4784-BF81-B88A0FBC82D6}"/>
          </ac:spMkLst>
        </pc:spChg>
        <pc:spChg chg="add mod">
          <ac:chgData name="Riccardo D'Acunto" userId="298d2a04-900e-4aa4-ab9d-60701e482805" providerId="ADAL" clId="{00B70508-F71D-42BC-8815-4F4A817A6886}" dt="2021-07-06T07:47:20.083" v="208"/>
          <ac:spMkLst>
            <pc:docMk/>
            <pc:sldMk cId="1557004806" sldId="1014"/>
            <ac:spMk id="33" creationId="{96E63C59-B39B-4451-BEE0-1740C7112F93}"/>
          </ac:spMkLst>
        </pc:spChg>
        <pc:spChg chg="add mod">
          <ac:chgData name="Riccardo D'Acunto" userId="298d2a04-900e-4aa4-ab9d-60701e482805" providerId="ADAL" clId="{00B70508-F71D-42BC-8815-4F4A817A6886}" dt="2021-07-06T07:47:20.083" v="208"/>
          <ac:spMkLst>
            <pc:docMk/>
            <pc:sldMk cId="1557004806" sldId="1014"/>
            <ac:spMk id="35" creationId="{F37BD674-9B50-4E0B-BF0E-7C6AE8EB05EC}"/>
          </ac:spMkLst>
        </pc:spChg>
        <pc:spChg chg="add mod">
          <ac:chgData name="Riccardo D'Acunto" userId="298d2a04-900e-4aa4-ab9d-60701e482805" providerId="ADAL" clId="{00B70508-F71D-42BC-8815-4F4A817A6886}" dt="2021-07-06T07:47:20.083" v="208"/>
          <ac:spMkLst>
            <pc:docMk/>
            <pc:sldMk cId="1557004806" sldId="1014"/>
            <ac:spMk id="36" creationId="{E6B4A9CD-3C64-4197-9A41-EF30F5610997}"/>
          </ac:spMkLst>
        </pc:spChg>
        <pc:spChg chg="add mod">
          <ac:chgData name="Riccardo D'Acunto" userId="298d2a04-900e-4aa4-ab9d-60701e482805" providerId="ADAL" clId="{00B70508-F71D-42BC-8815-4F4A817A6886}" dt="2021-07-06T07:47:20.083" v="208"/>
          <ac:spMkLst>
            <pc:docMk/>
            <pc:sldMk cId="1557004806" sldId="1014"/>
            <ac:spMk id="38" creationId="{F32A76F0-7A0A-4D33-894B-BB3A6BF30D7A}"/>
          </ac:spMkLst>
        </pc:spChg>
        <pc:spChg chg="add mod">
          <ac:chgData name="Riccardo D'Acunto" userId="298d2a04-900e-4aa4-ab9d-60701e482805" providerId="ADAL" clId="{00B70508-F71D-42BC-8815-4F4A817A6886}" dt="2021-07-06T07:47:20.083" v="208"/>
          <ac:spMkLst>
            <pc:docMk/>
            <pc:sldMk cId="1557004806" sldId="1014"/>
            <ac:spMk id="39" creationId="{3F65AADF-A1E9-48C4-A0BA-FE2BAE2C7094}"/>
          </ac:spMkLst>
        </pc:spChg>
        <pc:spChg chg="add mod">
          <ac:chgData name="Riccardo D'Acunto" userId="298d2a04-900e-4aa4-ab9d-60701e482805" providerId="ADAL" clId="{00B70508-F71D-42BC-8815-4F4A817A6886}" dt="2021-07-06T07:47:20.083" v="208"/>
          <ac:spMkLst>
            <pc:docMk/>
            <pc:sldMk cId="1557004806" sldId="1014"/>
            <ac:spMk id="40" creationId="{33598F0E-53B5-4EB0-A55D-7CCEBB88E861}"/>
          </ac:spMkLst>
        </pc:spChg>
        <pc:spChg chg="add mod">
          <ac:chgData name="Riccardo D'Acunto" userId="298d2a04-900e-4aa4-ab9d-60701e482805" providerId="ADAL" clId="{00B70508-F71D-42BC-8815-4F4A817A6886}" dt="2021-07-06T07:47:20.083" v="208"/>
          <ac:spMkLst>
            <pc:docMk/>
            <pc:sldMk cId="1557004806" sldId="1014"/>
            <ac:spMk id="41" creationId="{87A72939-CAF1-45B3-B359-F26F2BF173B8}"/>
          </ac:spMkLst>
        </pc:spChg>
        <pc:spChg chg="add mod">
          <ac:chgData name="Riccardo D'Acunto" userId="298d2a04-900e-4aa4-ab9d-60701e482805" providerId="ADAL" clId="{00B70508-F71D-42BC-8815-4F4A817A6886}" dt="2021-07-06T07:47:20.083" v="208"/>
          <ac:spMkLst>
            <pc:docMk/>
            <pc:sldMk cId="1557004806" sldId="1014"/>
            <ac:spMk id="42" creationId="{54FD7227-61D0-48BB-A5F1-67C5788FF77F}"/>
          </ac:spMkLst>
        </pc:spChg>
        <pc:spChg chg="add mod">
          <ac:chgData name="Riccardo D'Acunto" userId="298d2a04-900e-4aa4-ab9d-60701e482805" providerId="ADAL" clId="{00B70508-F71D-42BC-8815-4F4A817A6886}" dt="2021-07-06T07:47:20.083" v="208"/>
          <ac:spMkLst>
            <pc:docMk/>
            <pc:sldMk cId="1557004806" sldId="1014"/>
            <ac:spMk id="43" creationId="{5185D937-113D-4659-A9EC-7423BD85B5EB}"/>
          </ac:spMkLst>
        </pc:spChg>
        <pc:spChg chg="add mod">
          <ac:chgData name="Riccardo D'Acunto" userId="298d2a04-900e-4aa4-ab9d-60701e482805" providerId="ADAL" clId="{00B70508-F71D-42BC-8815-4F4A817A6886}" dt="2021-07-06T07:47:20.083" v="208"/>
          <ac:spMkLst>
            <pc:docMk/>
            <pc:sldMk cId="1557004806" sldId="1014"/>
            <ac:spMk id="44" creationId="{0E0DFC00-3635-47C7-A0E5-918E3287D205}"/>
          </ac:spMkLst>
        </pc:spChg>
        <pc:spChg chg="add mod">
          <ac:chgData name="Riccardo D'Acunto" userId="298d2a04-900e-4aa4-ab9d-60701e482805" providerId="ADAL" clId="{00B70508-F71D-42BC-8815-4F4A817A6886}" dt="2021-07-06T07:47:20.083" v="208"/>
          <ac:spMkLst>
            <pc:docMk/>
            <pc:sldMk cId="1557004806" sldId="1014"/>
            <ac:spMk id="60" creationId="{FB96FB87-85E4-4A92-AA43-CC99AA949A33}"/>
          </ac:spMkLst>
        </pc:spChg>
        <pc:spChg chg="add mod">
          <ac:chgData name="Riccardo D'Acunto" userId="298d2a04-900e-4aa4-ab9d-60701e482805" providerId="ADAL" clId="{00B70508-F71D-42BC-8815-4F4A817A6886}" dt="2021-07-06T07:47:20.083" v="208"/>
          <ac:spMkLst>
            <pc:docMk/>
            <pc:sldMk cId="1557004806" sldId="1014"/>
            <ac:spMk id="61" creationId="{5CF77AC4-C7E4-462A-B755-91FF12BE5055}"/>
          </ac:spMkLst>
        </pc:spChg>
        <pc:spChg chg="add mod">
          <ac:chgData name="Riccardo D'Acunto" userId="298d2a04-900e-4aa4-ab9d-60701e482805" providerId="ADAL" clId="{00B70508-F71D-42BC-8815-4F4A817A6886}" dt="2021-07-06T07:47:20.083" v="208"/>
          <ac:spMkLst>
            <pc:docMk/>
            <pc:sldMk cId="1557004806" sldId="1014"/>
            <ac:spMk id="62" creationId="{00B4295A-B8EF-46A0-83B8-0854E4ACD678}"/>
          </ac:spMkLst>
        </pc:spChg>
        <pc:spChg chg="add mod">
          <ac:chgData name="Riccardo D'Acunto" userId="298d2a04-900e-4aa4-ab9d-60701e482805" providerId="ADAL" clId="{00B70508-F71D-42BC-8815-4F4A817A6886}" dt="2021-07-06T07:47:20.083" v="208"/>
          <ac:spMkLst>
            <pc:docMk/>
            <pc:sldMk cId="1557004806" sldId="1014"/>
            <ac:spMk id="63" creationId="{842CFFC0-F81B-4C5B-9597-33F98F963443}"/>
          </ac:spMkLst>
        </pc:spChg>
        <pc:spChg chg="add mod">
          <ac:chgData name="Riccardo D'Acunto" userId="298d2a04-900e-4aa4-ab9d-60701e482805" providerId="ADAL" clId="{00B70508-F71D-42BC-8815-4F4A817A6886}" dt="2021-07-06T07:47:20.083" v="208"/>
          <ac:spMkLst>
            <pc:docMk/>
            <pc:sldMk cId="1557004806" sldId="1014"/>
            <ac:spMk id="64" creationId="{ADB6FC3F-A1CA-43EA-B984-0F80F1F360D7}"/>
          </ac:spMkLst>
        </pc:spChg>
        <pc:spChg chg="add mod">
          <ac:chgData name="Riccardo D'Acunto" userId="298d2a04-900e-4aa4-ab9d-60701e482805" providerId="ADAL" clId="{00B70508-F71D-42BC-8815-4F4A817A6886}" dt="2021-07-06T07:47:20.083" v="208"/>
          <ac:spMkLst>
            <pc:docMk/>
            <pc:sldMk cId="1557004806" sldId="1014"/>
            <ac:spMk id="65" creationId="{F451CE21-120E-4F08-9D35-12A757CC6C76}"/>
          </ac:spMkLst>
        </pc:spChg>
        <pc:spChg chg="add mod">
          <ac:chgData name="Riccardo D'Acunto" userId="298d2a04-900e-4aa4-ab9d-60701e482805" providerId="ADAL" clId="{00B70508-F71D-42BC-8815-4F4A817A6886}" dt="2021-07-06T07:47:20.083" v="208"/>
          <ac:spMkLst>
            <pc:docMk/>
            <pc:sldMk cId="1557004806" sldId="1014"/>
            <ac:spMk id="66" creationId="{03D36708-EBF0-4C83-96C1-94685E230EEB}"/>
          </ac:spMkLst>
        </pc:spChg>
        <pc:spChg chg="add mod">
          <ac:chgData name="Riccardo D'Acunto" userId="298d2a04-900e-4aa4-ab9d-60701e482805" providerId="ADAL" clId="{00B70508-F71D-42BC-8815-4F4A817A6886}" dt="2021-07-06T07:47:20.083" v="208"/>
          <ac:spMkLst>
            <pc:docMk/>
            <pc:sldMk cId="1557004806" sldId="1014"/>
            <ac:spMk id="67" creationId="{7A842586-2663-48C8-8F64-DE7A5152A812}"/>
          </ac:spMkLst>
        </pc:spChg>
        <pc:spChg chg="add mod">
          <ac:chgData name="Riccardo D'Acunto" userId="298d2a04-900e-4aa4-ab9d-60701e482805" providerId="ADAL" clId="{00B70508-F71D-42BC-8815-4F4A817A6886}" dt="2021-07-06T07:47:20.083" v="208"/>
          <ac:spMkLst>
            <pc:docMk/>
            <pc:sldMk cId="1557004806" sldId="1014"/>
            <ac:spMk id="68" creationId="{BA41FC48-1090-494C-8FFB-E8055D453A73}"/>
          </ac:spMkLst>
        </pc:spChg>
        <pc:spChg chg="add mod">
          <ac:chgData name="Riccardo D'Acunto" userId="298d2a04-900e-4aa4-ab9d-60701e482805" providerId="ADAL" clId="{00B70508-F71D-42BC-8815-4F4A817A6886}" dt="2021-07-06T07:47:20.083" v="208"/>
          <ac:spMkLst>
            <pc:docMk/>
            <pc:sldMk cId="1557004806" sldId="1014"/>
            <ac:spMk id="69" creationId="{F3B10D5B-C74C-45EF-AAFE-4C8218426729}"/>
          </ac:spMkLst>
        </pc:spChg>
        <pc:spChg chg="add mod">
          <ac:chgData name="Riccardo D'Acunto" userId="298d2a04-900e-4aa4-ab9d-60701e482805" providerId="ADAL" clId="{00B70508-F71D-42BC-8815-4F4A817A6886}" dt="2021-07-06T07:47:20.083" v="208"/>
          <ac:spMkLst>
            <pc:docMk/>
            <pc:sldMk cId="1557004806" sldId="1014"/>
            <ac:spMk id="70" creationId="{4787C307-3C4A-4E61-994A-6254771C0EC0}"/>
          </ac:spMkLst>
        </pc:spChg>
        <pc:grpChg chg="add mod">
          <ac:chgData name="Riccardo D'Acunto" userId="298d2a04-900e-4aa4-ab9d-60701e482805" providerId="ADAL" clId="{00B70508-F71D-42BC-8815-4F4A817A6886}" dt="2021-07-06T07:47:20.083" v="208"/>
          <ac:grpSpMkLst>
            <pc:docMk/>
            <pc:sldMk cId="1557004806" sldId="1014"/>
            <ac:grpSpMk id="22" creationId="{26885F96-5996-4F19-948B-78EAB409F145}"/>
          </ac:grpSpMkLst>
        </pc:grpChg>
        <pc:grpChg chg="add mod">
          <ac:chgData name="Riccardo D'Acunto" userId="298d2a04-900e-4aa4-ab9d-60701e482805" providerId="ADAL" clId="{00B70508-F71D-42BC-8815-4F4A817A6886}" dt="2021-07-06T07:47:20.083" v="208"/>
          <ac:grpSpMkLst>
            <pc:docMk/>
            <pc:sldMk cId="1557004806" sldId="1014"/>
            <ac:grpSpMk id="28" creationId="{4F220ADE-A855-4733-9049-44EA4796BC03}"/>
          </ac:grpSpMkLst>
        </pc:grpChg>
        <pc:cxnChg chg="add mod">
          <ac:chgData name="Riccardo D'Acunto" userId="298d2a04-900e-4aa4-ab9d-60701e482805" providerId="ADAL" clId="{00B70508-F71D-42BC-8815-4F4A817A6886}" dt="2021-07-06T07:47:20.083" v="208"/>
          <ac:cxnSpMkLst>
            <pc:docMk/>
            <pc:sldMk cId="1557004806" sldId="1014"/>
            <ac:cxnSpMk id="17" creationId="{90A5B3C3-D419-4C79-9337-CFAB62D18D88}"/>
          </ac:cxnSpMkLst>
        </pc:cxnChg>
        <pc:cxnChg chg="add mod">
          <ac:chgData name="Riccardo D'Acunto" userId="298d2a04-900e-4aa4-ab9d-60701e482805" providerId="ADAL" clId="{00B70508-F71D-42BC-8815-4F4A817A6886}" dt="2021-07-06T07:47:20.083" v="208"/>
          <ac:cxnSpMkLst>
            <pc:docMk/>
            <pc:sldMk cId="1557004806" sldId="1014"/>
            <ac:cxnSpMk id="20" creationId="{A3C938CD-F5BC-4F8A-94C9-206BCB6E0BED}"/>
          </ac:cxnSpMkLst>
        </pc:cxnChg>
        <pc:cxnChg chg="add mod">
          <ac:chgData name="Riccardo D'Acunto" userId="298d2a04-900e-4aa4-ab9d-60701e482805" providerId="ADAL" clId="{00B70508-F71D-42BC-8815-4F4A817A6886}" dt="2021-07-06T07:47:20.083" v="208"/>
          <ac:cxnSpMkLst>
            <pc:docMk/>
            <pc:sldMk cId="1557004806" sldId="1014"/>
            <ac:cxnSpMk id="26" creationId="{45CC8AC2-9098-4FE2-A9FC-016C799AA0B5}"/>
          </ac:cxnSpMkLst>
        </pc:cxnChg>
        <pc:cxnChg chg="add mod">
          <ac:chgData name="Riccardo D'Acunto" userId="298d2a04-900e-4aa4-ab9d-60701e482805" providerId="ADAL" clId="{00B70508-F71D-42BC-8815-4F4A817A6886}" dt="2021-07-06T07:47:20.083" v="208"/>
          <ac:cxnSpMkLst>
            <pc:docMk/>
            <pc:sldMk cId="1557004806" sldId="1014"/>
            <ac:cxnSpMk id="27" creationId="{D3571DA1-5102-4558-967E-066A9D9233DD}"/>
          </ac:cxnSpMkLst>
        </pc:cxnChg>
        <pc:cxnChg chg="add mod">
          <ac:chgData name="Riccardo D'Acunto" userId="298d2a04-900e-4aa4-ab9d-60701e482805" providerId="ADAL" clId="{00B70508-F71D-42BC-8815-4F4A817A6886}" dt="2021-07-06T07:47:20.083" v="208"/>
          <ac:cxnSpMkLst>
            <pc:docMk/>
            <pc:sldMk cId="1557004806" sldId="1014"/>
            <ac:cxnSpMk id="32" creationId="{4ED1D9D6-4592-4632-AA04-F2D266E3E989}"/>
          </ac:cxnSpMkLst>
        </pc:cxnChg>
        <pc:cxnChg chg="add mod">
          <ac:chgData name="Riccardo D'Acunto" userId="298d2a04-900e-4aa4-ab9d-60701e482805" providerId="ADAL" clId="{00B70508-F71D-42BC-8815-4F4A817A6886}" dt="2021-07-06T07:47:20.083" v="208"/>
          <ac:cxnSpMkLst>
            <pc:docMk/>
            <pc:sldMk cId="1557004806" sldId="1014"/>
            <ac:cxnSpMk id="34" creationId="{B295433D-1D2B-47D0-8F9F-D2DC109C7FCA}"/>
          </ac:cxnSpMkLst>
        </pc:cxnChg>
        <pc:cxnChg chg="add mod">
          <ac:chgData name="Riccardo D'Acunto" userId="298d2a04-900e-4aa4-ab9d-60701e482805" providerId="ADAL" clId="{00B70508-F71D-42BC-8815-4F4A817A6886}" dt="2021-07-06T07:47:20.083" v="208"/>
          <ac:cxnSpMkLst>
            <pc:docMk/>
            <pc:sldMk cId="1557004806" sldId="1014"/>
            <ac:cxnSpMk id="37" creationId="{A6B3E840-DFAA-43AB-8944-6BD988FC3374}"/>
          </ac:cxnSpMkLst>
        </pc:cxnChg>
        <pc:cxnChg chg="add mod">
          <ac:chgData name="Riccardo D'Acunto" userId="298d2a04-900e-4aa4-ab9d-60701e482805" providerId="ADAL" clId="{00B70508-F71D-42BC-8815-4F4A817A6886}" dt="2021-07-06T07:47:20.083" v="208"/>
          <ac:cxnSpMkLst>
            <pc:docMk/>
            <pc:sldMk cId="1557004806" sldId="1014"/>
            <ac:cxnSpMk id="45" creationId="{294CBC60-892F-4964-AFD6-7511414DC7DB}"/>
          </ac:cxnSpMkLst>
        </pc:cxnChg>
        <pc:cxnChg chg="add mod">
          <ac:chgData name="Riccardo D'Acunto" userId="298d2a04-900e-4aa4-ab9d-60701e482805" providerId="ADAL" clId="{00B70508-F71D-42BC-8815-4F4A817A6886}" dt="2021-07-06T07:47:20.083" v="208"/>
          <ac:cxnSpMkLst>
            <pc:docMk/>
            <pc:sldMk cId="1557004806" sldId="1014"/>
            <ac:cxnSpMk id="46" creationId="{D28AE0EA-9DD4-4333-980A-0129F7243CE7}"/>
          </ac:cxnSpMkLst>
        </pc:cxnChg>
        <pc:cxnChg chg="add mod">
          <ac:chgData name="Riccardo D'Acunto" userId="298d2a04-900e-4aa4-ab9d-60701e482805" providerId="ADAL" clId="{00B70508-F71D-42BC-8815-4F4A817A6886}" dt="2021-07-06T07:47:20.083" v="208"/>
          <ac:cxnSpMkLst>
            <pc:docMk/>
            <pc:sldMk cId="1557004806" sldId="1014"/>
            <ac:cxnSpMk id="47" creationId="{C6420FF5-0A55-454C-97B3-B047C50C1633}"/>
          </ac:cxnSpMkLst>
        </pc:cxnChg>
        <pc:cxnChg chg="add mod">
          <ac:chgData name="Riccardo D'Acunto" userId="298d2a04-900e-4aa4-ab9d-60701e482805" providerId="ADAL" clId="{00B70508-F71D-42BC-8815-4F4A817A6886}" dt="2021-07-06T07:47:20.083" v="208"/>
          <ac:cxnSpMkLst>
            <pc:docMk/>
            <pc:sldMk cId="1557004806" sldId="1014"/>
            <ac:cxnSpMk id="48" creationId="{1CED3334-8DB4-4AEF-8926-F1832BDB0057}"/>
          </ac:cxnSpMkLst>
        </pc:cxnChg>
        <pc:cxnChg chg="add mod">
          <ac:chgData name="Riccardo D'Acunto" userId="298d2a04-900e-4aa4-ab9d-60701e482805" providerId="ADAL" clId="{00B70508-F71D-42BC-8815-4F4A817A6886}" dt="2021-07-06T07:47:20.083" v="208"/>
          <ac:cxnSpMkLst>
            <pc:docMk/>
            <pc:sldMk cId="1557004806" sldId="1014"/>
            <ac:cxnSpMk id="49" creationId="{4AB2D61D-339B-4C0F-8242-A38B8DAE2407}"/>
          </ac:cxnSpMkLst>
        </pc:cxnChg>
        <pc:cxnChg chg="add mod">
          <ac:chgData name="Riccardo D'Acunto" userId="298d2a04-900e-4aa4-ab9d-60701e482805" providerId="ADAL" clId="{00B70508-F71D-42BC-8815-4F4A817A6886}" dt="2021-07-06T07:47:20.083" v="208"/>
          <ac:cxnSpMkLst>
            <pc:docMk/>
            <pc:sldMk cId="1557004806" sldId="1014"/>
            <ac:cxnSpMk id="50" creationId="{17E0D8AB-7B82-4C74-AB27-533F63DB4240}"/>
          </ac:cxnSpMkLst>
        </pc:cxnChg>
        <pc:cxnChg chg="add mod">
          <ac:chgData name="Riccardo D'Acunto" userId="298d2a04-900e-4aa4-ab9d-60701e482805" providerId="ADAL" clId="{00B70508-F71D-42BC-8815-4F4A817A6886}" dt="2021-07-06T07:47:20.083" v="208"/>
          <ac:cxnSpMkLst>
            <pc:docMk/>
            <pc:sldMk cId="1557004806" sldId="1014"/>
            <ac:cxnSpMk id="51" creationId="{67C163E9-1F18-48A1-B770-3E10AFC006A5}"/>
          </ac:cxnSpMkLst>
        </pc:cxnChg>
        <pc:cxnChg chg="add mod">
          <ac:chgData name="Riccardo D'Acunto" userId="298d2a04-900e-4aa4-ab9d-60701e482805" providerId="ADAL" clId="{00B70508-F71D-42BC-8815-4F4A817A6886}" dt="2021-07-06T07:47:20.083" v="208"/>
          <ac:cxnSpMkLst>
            <pc:docMk/>
            <pc:sldMk cId="1557004806" sldId="1014"/>
            <ac:cxnSpMk id="52" creationId="{54940EDB-7E89-4100-9D6C-F1D2B87CA785}"/>
          </ac:cxnSpMkLst>
        </pc:cxnChg>
        <pc:cxnChg chg="add mod">
          <ac:chgData name="Riccardo D'Acunto" userId="298d2a04-900e-4aa4-ab9d-60701e482805" providerId="ADAL" clId="{00B70508-F71D-42BC-8815-4F4A817A6886}" dt="2021-07-06T07:47:20.083" v="208"/>
          <ac:cxnSpMkLst>
            <pc:docMk/>
            <pc:sldMk cId="1557004806" sldId="1014"/>
            <ac:cxnSpMk id="53" creationId="{743845E6-D9BE-44A9-BD7E-867621F7F771}"/>
          </ac:cxnSpMkLst>
        </pc:cxnChg>
        <pc:cxnChg chg="add mod">
          <ac:chgData name="Riccardo D'Acunto" userId="298d2a04-900e-4aa4-ab9d-60701e482805" providerId="ADAL" clId="{00B70508-F71D-42BC-8815-4F4A817A6886}" dt="2021-07-06T07:47:20.083" v="208"/>
          <ac:cxnSpMkLst>
            <pc:docMk/>
            <pc:sldMk cId="1557004806" sldId="1014"/>
            <ac:cxnSpMk id="54" creationId="{C3DA6ACA-8BCD-4F91-A052-98E16AC2F334}"/>
          </ac:cxnSpMkLst>
        </pc:cxnChg>
        <pc:cxnChg chg="add mod">
          <ac:chgData name="Riccardo D'Acunto" userId="298d2a04-900e-4aa4-ab9d-60701e482805" providerId="ADAL" clId="{00B70508-F71D-42BC-8815-4F4A817A6886}" dt="2021-07-06T07:47:20.083" v="208"/>
          <ac:cxnSpMkLst>
            <pc:docMk/>
            <pc:sldMk cId="1557004806" sldId="1014"/>
            <ac:cxnSpMk id="55" creationId="{2474C54E-D3C3-4ACC-BD27-C771D610C604}"/>
          </ac:cxnSpMkLst>
        </pc:cxnChg>
        <pc:cxnChg chg="add mod">
          <ac:chgData name="Riccardo D'Acunto" userId="298d2a04-900e-4aa4-ab9d-60701e482805" providerId="ADAL" clId="{00B70508-F71D-42BC-8815-4F4A817A6886}" dt="2021-07-06T07:47:20.083" v="208"/>
          <ac:cxnSpMkLst>
            <pc:docMk/>
            <pc:sldMk cId="1557004806" sldId="1014"/>
            <ac:cxnSpMk id="56" creationId="{68EFC9A6-FAFB-4370-8567-0D6FA074378C}"/>
          </ac:cxnSpMkLst>
        </pc:cxnChg>
        <pc:cxnChg chg="add mod">
          <ac:chgData name="Riccardo D'Acunto" userId="298d2a04-900e-4aa4-ab9d-60701e482805" providerId="ADAL" clId="{00B70508-F71D-42BC-8815-4F4A817A6886}" dt="2021-07-06T07:47:20.083" v="208"/>
          <ac:cxnSpMkLst>
            <pc:docMk/>
            <pc:sldMk cId="1557004806" sldId="1014"/>
            <ac:cxnSpMk id="57" creationId="{0EAB07B3-F32E-4873-B7D7-7F4C2C98808F}"/>
          </ac:cxnSpMkLst>
        </pc:cxnChg>
        <pc:cxnChg chg="add mod">
          <ac:chgData name="Riccardo D'Acunto" userId="298d2a04-900e-4aa4-ab9d-60701e482805" providerId="ADAL" clId="{00B70508-F71D-42BC-8815-4F4A817A6886}" dt="2021-07-06T07:47:20.083" v="208"/>
          <ac:cxnSpMkLst>
            <pc:docMk/>
            <pc:sldMk cId="1557004806" sldId="1014"/>
            <ac:cxnSpMk id="58" creationId="{23323835-C914-42FF-B5C5-343B1478F20D}"/>
          </ac:cxnSpMkLst>
        </pc:cxnChg>
        <pc:cxnChg chg="add mod">
          <ac:chgData name="Riccardo D'Acunto" userId="298d2a04-900e-4aa4-ab9d-60701e482805" providerId="ADAL" clId="{00B70508-F71D-42BC-8815-4F4A817A6886}" dt="2021-07-06T07:47:20.083" v="208"/>
          <ac:cxnSpMkLst>
            <pc:docMk/>
            <pc:sldMk cId="1557004806" sldId="1014"/>
            <ac:cxnSpMk id="59" creationId="{BDC3BE87-3116-4915-9899-693D2C56C3F7}"/>
          </ac:cxnSpMkLst>
        </pc:cxnChg>
      </pc:sldChg>
      <pc:sldChg chg="addSp delSp modSp add mod">
        <pc:chgData name="Riccardo D'Acunto" userId="298d2a04-900e-4aa4-ab9d-60701e482805" providerId="ADAL" clId="{00B70508-F71D-42BC-8815-4F4A817A6886}" dt="2021-07-08T08:02:40.119" v="2109" actId="1036"/>
        <pc:sldMkLst>
          <pc:docMk/>
          <pc:sldMk cId="3763412477" sldId="1015"/>
        </pc:sldMkLst>
        <pc:spChg chg="add mod">
          <ac:chgData name="Riccardo D'Acunto" userId="298d2a04-900e-4aa4-ab9d-60701e482805" providerId="ADAL" clId="{00B70508-F71D-42BC-8815-4F4A817A6886}" dt="2021-07-06T08:21:35.894" v="1159" actId="207"/>
          <ac:spMkLst>
            <pc:docMk/>
            <pc:sldMk cId="3763412477" sldId="1015"/>
            <ac:spMk id="2" creationId="{9A46354E-D5C8-4F0B-A06A-179F9F8CFBEB}"/>
          </ac:spMkLst>
        </pc:spChg>
        <pc:spChg chg="add mod">
          <ac:chgData name="Riccardo D'Acunto" userId="298d2a04-900e-4aa4-ab9d-60701e482805" providerId="ADAL" clId="{00B70508-F71D-42BC-8815-4F4A817A6886}" dt="2021-07-06T08:21:35.894" v="1159" actId="207"/>
          <ac:spMkLst>
            <pc:docMk/>
            <pc:sldMk cId="3763412477" sldId="1015"/>
            <ac:spMk id="3" creationId="{739E9D9C-E965-4FBF-9A52-D263D73B199D}"/>
          </ac:spMkLst>
        </pc:spChg>
        <pc:spChg chg="add mod">
          <ac:chgData name="Riccardo D'Acunto" userId="298d2a04-900e-4aa4-ab9d-60701e482805" providerId="ADAL" clId="{00B70508-F71D-42BC-8815-4F4A817A6886}" dt="2021-07-06T08:21:35.894" v="1159" actId="207"/>
          <ac:spMkLst>
            <pc:docMk/>
            <pc:sldMk cId="3763412477" sldId="1015"/>
            <ac:spMk id="4" creationId="{9ECA1A23-6D50-407D-93CD-086496573891}"/>
          </ac:spMkLst>
        </pc:spChg>
        <pc:spChg chg="add mod">
          <ac:chgData name="Riccardo D'Acunto" userId="298d2a04-900e-4aa4-ab9d-60701e482805" providerId="ADAL" clId="{00B70508-F71D-42BC-8815-4F4A817A6886}" dt="2021-07-06T08:21:35.894" v="1159" actId="207"/>
          <ac:spMkLst>
            <pc:docMk/>
            <pc:sldMk cId="3763412477" sldId="1015"/>
            <ac:spMk id="5" creationId="{67B7AD56-BFDE-48F9-BF84-B4FB8B254AB0}"/>
          </ac:spMkLst>
        </pc:spChg>
        <pc:spChg chg="add mod">
          <ac:chgData name="Riccardo D'Acunto" userId="298d2a04-900e-4aa4-ab9d-60701e482805" providerId="ADAL" clId="{00B70508-F71D-42BC-8815-4F4A817A6886}" dt="2021-07-06T08:21:35.894" v="1159" actId="207"/>
          <ac:spMkLst>
            <pc:docMk/>
            <pc:sldMk cId="3763412477" sldId="1015"/>
            <ac:spMk id="6" creationId="{67BF1DFC-C383-4C94-AD0E-FC341E170CEB}"/>
          </ac:spMkLst>
        </pc:spChg>
        <pc:spChg chg="add mod">
          <ac:chgData name="Riccardo D'Acunto" userId="298d2a04-900e-4aa4-ab9d-60701e482805" providerId="ADAL" clId="{00B70508-F71D-42BC-8815-4F4A817A6886}" dt="2021-07-06T08:21:35.894" v="1159" actId="207"/>
          <ac:spMkLst>
            <pc:docMk/>
            <pc:sldMk cId="3763412477" sldId="1015"/>
            <ac:spMk id="7" creationId="{4CB64514-E6B2-482A-8FCB-75539578F1B8}"/>
          </ac:spMkLst>
        </pc:spChg>
        <pc:spChg chg="add mod">
          <ac:chgData name="Riccardo D'Acunto" userId="298d2a04-900e-4aa4-ab9d-60701e482805" providerId="ADAL" clId="{00B70508-F71D-42BC-8815-4F4A817A6886}" dt="2021-07-06T08:21:35.894" v="1159" actId="207"/>
          <ac:spMkLst>
            <pc:docMk/>
            <pc:sldMk cId="3763412477" sldId="1015"/>
            <ac:spMk id="8" creationId="{DB482BB6-04E5-47B2-A0F6-2954254E5647}"/>
          </ac:spMkLst>
        </pc:spChg>
        <pc:spChg chg="add mod">
          <ac:chgData name="Riccardo D'Acunto" userId="298d2a04-900e-4aa4-ab9d-60701e482805" providerId="ADAL" clId="{00B70508-F71D-42BC-8815-4F4A817A6886}" dt="2021-07-06T08:21:35.894" v="1159" actId="207"/>
          <ac:spMkLst>
            <pc:docMk/>
            <pc:sldMk cId="3763412477" sldId="1015"/>
            <ac:spMk id="9" creationId="{074736C5-796C-49A7-A9D1-BA3590A1728C}"/>
          </ac:spMkLst>
        </pc:spChg>
        <pc:spChg chg="add mod">
          <ac:chgData name="Riccardo D'Acunto" userId="298d2a04-900e-4aa4-ab9d-60701e482805" providerId="ADAL" clId="{00B70508-F71D-42BC-8815-4F4A817A6886}" dt="2021-07-06T08:21:35.894" v="1159" actId="207"/>
          <ac:spMkLst>
            <pc:docMk/>
            <pc:sldMk cId="3763412477" sldId="1015"/>
            <ac:spMk id="10" creationId="{33532CA7-1732-4BD6-89ED-AC071C529F99}"/>
          </ac:spMkLst>
        </pc:spChg>
        <pc:spChg chg="add mod">
          <ac:chgData name="Riccardo D'Acunto" userId="298d2a04-900e-4aa4-ab9d-60701e482805" providerId="ADAL" clId="{00B70508-F71D-42BC-8815-4F4A817A6886}" dt="2021-07-06T08:21:35.894" v="1159" actId="207"/>
          <ac:spMkLst>
            <pc:docMk/>
            <pc:sldMk cId="3763412477" sldId="1015"/>
            <ac:spMk id="11" creationId="{0FB32247-BCEB-495E-B509-60E6CC3565FD}"/>
          </ac:spMkLst>
        </pc:spChg>
        <pc:spChg chg="add mod">
          <ac:chgData name="Riccardo D'Acunto" userId="298d2a04-900e-4aa4-ab9d-60701e482805" providerId="ADAL" clId="{00B70508-F71D-42BC-8815-4F4A817A6886}" dt="2021-07-06T08:21:35.894" v="1159" actId="207"/>
          <ac:spMkLst>
            <pc:docMk/>
            <pc:sldMk cId="3763412477" sldId="1015"/>
            <ac:spMk id="12" creationId="{A53D7E2F-CD9D-49FC-B317-2AEBBFB13ADC}"/>
          </ac:spMkLst>
        </pc:spChg>
        <pc:spChg chg="add mod">
          <ac:chgData name="Riccardo D'Acunto" userId="298d2a04-900e-4aa4-ab9d-60701e482805" providerId="ADAL" clId="{00B70508-F71D-42BC-8815-4F4A817A6886}" dt="2021-07-06T08:21:35.894" v="1159" actId="207"/>
          <ac:spMkLst>
            <pc:docMk/>
            <pc:sldMk cId="3763412477" sldId="1015"/>
            <ac:spMk id="13" creationId="{A0507D44-64F0-41BC-A3B8-1DC20AFC58A5}"/>
          </ac:spMkLst>
        </pc:spChg>
        <pc:spChg chg="add mod">
          <ac:chgData name="Riccardo D'Acunto" userId="298d2a04-900e-4aa4-ab9d-60701e482805" providerId="ADAL" clId="{00B70508-F71D-42BC-8815-4F4A817A6886}" dt="2021-07-06T08:21:35.894" v="1159" actId="207"/>
          <ac:spMkLst>
            <pc:docMk/>
            <pc:sldMk cId="3763412477" sldId="1015"/>
            <ac:spMk id="14" creationId="{DFDFB5F4-2741-4A57-882D-0DCC902C498E}"/>
          </ac:spMkLst>
        </pc:spChg>
        <pc:spChg chg="add mod">
          <ac:chgData name="Riccardo D'Acunto" userId="298d2a04-900e-4aa4-ab9d-60701e482805" providerId="ADAL" clId="{00B70508-F71D-42BC-8815-4F4A817A6886}" dt="2021-07-06T08:21:35.894" v="1159" actId="207"/>
          <ac:spMkLst>
            <pc:docMk/>
            <pc:sldMk cId="3763412477" sldId="1015"/>
            <ac:spMk id="15" creationId="{003EF6A8-2FAC-49E1-AEC2-AB6FFB2755FF}"/>
          </ac:spMkLst>
        </pc:spChg>
        <pc:spChg chg="add mod">
          <ac:chgData name="Riccardo D'Acunto" userId="298d2a04-900e-4aa4-ab9d-60701e482805" providerId="ADAL" clId="{00B70508-F71D-42BC-8815-4F4A817A6886}" dt="2021-07-06T08:21:35.894" v="1159" actId="207"/>
          <ac:spMkLst>
            <pc:docMk/>
            <pc:sldMk cId="3763412477" sldId="1015"/>
            <ac:spMk id="16" creationId="{15CAD1D2-D642-4EAB-91A7-A9F2E0711BFD}"/>
          </ac:spMkLst>
        </pc:spChg>
        <pc:spChg chg="add mod">
          <ac:chgData name="Riccardo D'Acunto" userId="298d2a04-900e-4aa4-ab9d-60701e482805" providerId="ADAL" clId="{00B70508-F71D-42BC-8815-4F4A817A6886}" dt="2021-07-06T08:21:35.894" v="1159" actId="207"/>
          <ac:spMkLst>
            <pc:docMk/>
            <pc:sldMk cId="3763412477" sldId="1015"/>
            <ac:spMk id="17" creationId="{3A268D5D-A987-4B0C-9AB7-B9FE285263AC}"/>
          </ac:spMkLst>
        </pc:spChg>
        <pc:spChg chg="add mod">
          <ac:chgData name="Riccardo D'Acunto" userId="298d2a04-900e-4aa4-ab9d-60701e482805" providerId="ADAL" clId="{00B70508-F71D-42BC-8815-4F4A817A6886}" dt="2021-07-06T08:21:35.894" v="1159" actId="207"/>
          <ac:spMkLst>
            <pc:docMk/>
            <pc:sldMk cId="3763412477" sldId="1015"/>
            <ac:spMk id="18" creationId="{21C16C0F-5792-4489-BABD-BAA028ABEE71}"/>
          </ac:spMkLst>
        </pc:spChg>
        <pc:spChg chg="add mod">
          <ac:chgData name="Riccardo D'Acunto" userId="298d2a04-900e-4aa4-ab9d-60701e482805" providerId="ADAL" clId="{00B70508-F71D-42BC-8815-4F4A817A6886}" dt="2021-07-06T08:21:35.894" v="1159" actId="207"/>
          <ac:spMkLst>
            <pc:docMk/>
            <pc:sldMk cId="3763412477" sldId="1015"/>
            <ac:spMk id="19" creationId="{1950BA03-AB97-4B73-807D-7C5287EC7D45}"/>
          </ac:spMkLst>
        </pc:spChg>
        <pc:spChg chg="add mod">
          <ac:chgData name="Riccardo D'Acunto" userId="298d2a04-900e-4aa4-ab9d-60701e482805" providerId="ADAL" clId="{00B70508-F71D-42BC-8815-4F4A817A6886}" dt="2021-07-06T08:21:35.894" v="1159" actId="207"/>
          <ac:spMkLst>
            <pc:docMk/>
            <pc:sldMk cId="3763412477" sldId="1015"/>
            <ac:spMk id="20" creationId="{6BFC9978-1588-4C4B-AB24-71CFF2D23BA6}"/>
          </ac:spMkLst>
        </pc:spChg>
        <pc:spChg chg="add mod">
          <ac:chgData name="Riccardo D'Acunto" userId="298d2a04-900e-4aa4-ab9d-60701e482805" providerId="ADAL" clId="{00B70508-F71D-42BC-8815-4F4A817A6886}" dt="2021-07-06T08:21:35.894" v="1159" actId="207"/>
          <ac:spMkLst>
            <pc:docMk/>
            <pc:sldMk cId="3763412477" sldId="1015"/>
            <ac:spMk id="21" creationId="{48E17B95-A41A-4703-B449-07D2EB1874CE}"/>
          </ac:spMkLst>
        </pc:spChg>
        <pc:spChg chg="add mod">
          <ac:chgData name="Riccardo D'Acunto" userId="298d2a04-900e-4aa4-ab9d-60701e482805" providerId="ADAL" clId="{00B70508-F71D-42BC-8815-4F4A817A6886}" dt="2021-07-06T08:21:35.894" v="1159" actId="207"/>
          <ac:spMkLst>
            <pc:docMk/>
            <pc:sldMk cId="3763412477" sldId="1015"/>
            <ac:spMk id="22" creationId="{002132B9-773D-4DD2-ACED-A13A3B43344E}"/>
          </ac:spMkLst>
        </pc:spChg>
        <pc:spChg chg="add mod">
          <ac:chgData name="Riccardo D'Acunto" userId="298d2a04-900e-4aa4-ab9d-60701e482805" providerId="ADAL" clId="{00B70508-F71D-42BC-8815-4F4A817A6886}" dt="2021-07-06T08:21:35.894" v="1159" actId="207"/>
          <ac:spMkLst>
            <pc:docMk/>
            <pc:sldMk cId="3763412477" sldId="1015"/>
            <ac:spMk id="23" creationId="{E4732FF5-5D74-4E11-91D7-8FF3AD85DDD0}"/>
          </ac:spMkLst>
        </pc:spChg>
        <pc:spChg chg="add del mod">
          <ac:chgData name="Riccardo D'Acunto" userId="298d2a04-900e-4aa4-ab9d-60701e482805" providerId="ADAL" clId="{00B70508-F71D-42BC-8815-4F4A817A6886}" dt="2021-07-06T08:15:48.569" v="1137" actId="478"/>
          <ac:spMkLst>
            <pc:docMk/>
            <pc:sldMk cId="3763412477" sldId="1015"/>
            <ac:spMk id="24" creationId="{917D55EB-7D20-4379-885A-CDD3C430D5E1}"/>
          </ac:spMkLst>
        </pc:spChg>
        <pc:spChg chg="add mod">
          <ac:chgData name="Riccardo D'Acunto" userId="298d2a04-900e-4aa4-ab9d-60701e482805" providerId="ADAL" clId="{00B70508-F71D-42BC-8815-4F4A817A6886}" dt="2021-07-06T08:21:35.894" v="1159" actId="207"/>
          <ac:spMkLst>
            <pc:docMk/>
            <pc:sldMk cId="3763412477" sldId="1015"/>
            <ac:spMk id="25" creationId="{26CF34FD-9485-404C-AA5D-1D94EA04C43B}"/>
          </ac:spMkLst>
        </pc:spChg>
        <pc:spChg chg="add mod">
          <ac:chgData name="Riccardo D'Acunto" userId="298d2a04-900e-4aa4-ab9d-60701e482805" providerId="ADAL" clId="{00B70508-F71D-42BC-8815-4F4A817A6886}" dt="2021-07-06T08:21:35.894" v="1159" actId="207"/>
          <ac:spMkLst>
            <pc:docMk/>
            <pc:sldMk cId="3763412477" sldId="1015"/>
            <ac:spMk id="26" creationId="{F6276311-598F-48B0-A3B4-1378E2B5C86E}"/>
          </ac:spMkLst>
        </pc:spChg>
        <pc:spChg chg="add del mod">
          <ac:chgData name="Riccardo D'Acunto" userId="298d2a04-900e-4aa4-ab9d-60701e482805" providerId="ADAL" clId="{00B70508-F71D-42BC-8815-4F4A817A6886}" dt="2021-07-08T08:02:32.808" v="2089" actId="478"/>
          <ac:spMkLst>
            <pc:docMk/>
            <pc:sldMk cId="3763412477" sldId="1015"/>
            <ac:spMk id="27" creationId="{C013A596-98D3-4D93-B67B-FEE1333BCA28}"/>
          </ac:spMkLst>
        </pc:spChg>
        <pc:spChg chg="add mod">
          <ac:chgData name="Riccardo D'Acunto" userId="298d2a04-900e-4aa4-ab9d-60701e482805" providerId="ADAL" clId="{00B70508-F71D-42BC-8815-4F4A817A6886}" dt="2021-07-08T08:02:40.119" v="2109" actId="1036"/>
          <ac:spMkLst>
            <pc:docMk/>
            <pc:sldMk cId="3763412477" sldId="1015"/>
            <ac:spMk id="28" creationId="{53347E37-748D-46B5-A31A-404BB7AB1AB8}"/>
          </ac:spMkLst>
        </pc:spChg>
        <pc:spChg chg="add del mod">
          <ac:chgData name="Riccardo D'Acunto" userId="298d2a04-900e-4aa4-ab9d-60701e482805" providerId="ADAL" clId="{00B70508-F71D-42BC-8815-4F4A817A6886}" dt="2021-07-08T08:02:29.658" v="2088" actId="478"/>
          <ac:spMkLst>
            <pc:docMk/>
            <pc:sldMk cId="3763412477" sldId="1015"/>
            <ac:spMk id="29" creationId="{886DD7B1-1009-4AB9-973A-E57399985A51}"/>
          </ac:spMkLst>
        </pc:spChg>
        <pc:spChg chg="add mod">
          <ac:chgData name="Riccardo D'Acunto" userId="298d2a04-900e-4aa4-ab9d-60701e482805" providerId="ADAL" clId="{00B70508-F71D-42BC-8815-4F4A817A6886}" dt="2021-07-06T08:21:35.894" v="1159" actId="207"/>
          <ac:spMkLst>
            <pc:docMk/>
            <pc:sldMk cId="3763412477" sldId="1015"/>
            <ac:spMk id="31" creationId="{5D43C641-343D-46AE-BA6C-4829FF840783}"/>
          </ac:spMkLst>
        </pc:spChg>
        <pc:spChg chg="add mod">
          <ac:chgData name="Riccardo D'Acunto" userId="298d2a04-900e-4aa4-ab9d-60701e482805" providerId="ADAL" clId="{00B70508-F71D-42BC-8815-4F4A817A6886}" dt="2021-07-06T08:21:35.894" v="1159" actId="207"/>
          <ac:spMkLst>
            <pc:docMk/>
            <pc:sldMk cId="3763412477" sldId="1015"/>
            <ac:spMk id="32" creationId="{F9B3CFBE-411A-49D3-A220-93EA4739E82E}"/>
          </ac:spMkLst>
        </pc:spChg>
        <pc:spChg chg="add mod">
          <ac:chgData name="Riccardo D'Acunto" userId="298d2a04-900e-4aa4-ab9d-60701e482805" providerId="ADAL" clId="{00B70508-F71D-42BC-8815-4F4A817A6886}" dt="2021-07-06T08:21:35.894" v="1159" actId="207"/>
          <ac:spMkLst>
            <pc:docMk/>
            <pc:sldMk cId="3763412477" sldId="1015"/>
            <ac:spMk id="33" creationId="{CA8CDA47-D601-4039-A1D9-F7227D32ECCA}"/>
          </ac:spMkLst>
        </pc:spChg>
        <pc:spChg chg="add mod">
          <ac:chgData name="Riccardo D'Acunto" userId="298d2a04-900e-4aa4-ab9d-60701e482805" providerId="ADAL" clId="{00B70508-F71D-42BC-8815-4F4A817A6886}" dt="2021-07-06T08:21:35.894" v="1159" actId="207"/>
          <ac:spMkLst>
            <pc:docMk/>
            <pc:sldMk cId="3763412477" sldId="1015"/>
            <ac:spMk id="34" creationId="{5E2C2BD5-F10B-429B-84EE-8BFD37F5CB1E}"/>
          </ac:spMkLst>
        </pc:spChg>
        <pc:spChg chg="add mod">
          <ac:chgData name="Riccardo D'Acunto" userId="298d2a04-900e-4aa4-ab9d-60701e482805" providerId="ADAL" clId="{00B70508-F71D-42BC-8815-4F4A817A6886}" dt="2021-07-07T12:12:58.445" v="1640"/>
          <ac:spMkLst>
            <pc:docMk/>
            <pc:sldMk cId="3763412477" sldId="1015"/>
            <ac:spMk id="35" creationId="{0802B372-06D6-4FF7-AA69-083FEA810DC4}"/>
          </ac:spMkLst>
        </pc:spChg>
        <pc:spChg chg="add mod">
          <ac:chgData name="Riccardo D'Acunto" userId="298d2a04-900e-4aa4-ab9d-60701e482805" providerId="ADAL" clId="{00B70508-F71D-42BC-8815-4F4A817A6886}" dt="2021-07-06T08:21:35.894" v="1159" actId="207"/>
          <ac:spMkLst>
            <pc:docMk/>
            <pc:sldMk cId="3763412477" sldId="1015"/>
            <ac:spMk id="36" creationId="{ED15815D-3450-47E2-8651-D2C656061602}"/>
          </ac:spMkLst>
        </pc:spChg>
        <pc:picChg chg="add mod">
          <ac:chgData name="Riccardo D'Acunto" userId="298d2a04-900e-4aa4-ab9d-60701e482805" providerId="ADAL" clId="{00B70508-F71D-42BC-8815-4F4A817A6886}" dt="2021-07-06T08:21:35.894" v="1159" actId="207"/>
          <ac:picMkLst>
            <pc:docMk/>
            <pc:sldMk cId="3763412477" sldId="1015"/>
            <ac:picMk id="30" creationId="{35F56A76-5FEF-435A-8A6A-8A2D25604EB8}"/>
          </ac:picMkLst>
        </pc:picChg>
        <pc:cxnChg chg="add del mod">
          <ac:chgData name="Riccardo D'Acunto" userId="298d2a04-900e-4aa4-ab9d-60701e482805" providerId="ADAL" clId="{00B70508-F71D-42BC-8815-4F4A817A6886}" dt="2021-07-06T08:02:45.710" v="684" actId="478"/>
          <ac:cxnSpMkLst>
            <pc:docMk/>
            <pc:sldMk cId="3763412477" sldId="1015"/>
            <ac:cxnSpMk id="35" creationId="{6A41339E-D3C3-4DBB-ACAD-AF5F157B5692}"/>
          </ac:cxnSpMkLst>
        </pc:cxnChg>
      </pc:sldChg>
      <pc:sldChg chg="addSp modSp add del">
        <pc:chgData name="Riccardo D'Acunto" userId="298d2a04-900e-4aa4-ab9d-60701e482805" providerId="ADAL" clId="{00B70508-F71D-42BC-8815-4F4A817A6886}" dt="2021-07-06T08:19:54.754" v="1148" actId="47"/>
        <pc:sldMkLst>
          <pc:docMk/>
          <pc:sldMk cId="4095378965" sldId="1016"/>
        </pc:sldMkLst>
        <pc:spChg chg="add mod">
          <ac:chgData name="Riccardo D'Acunto" userId="298d2a04-900e-4aa4-ab9d-60701e482805" providerId="ADAL" clId="{00B70508-F71D-42BC-8815-4F4A817A6886}" dt="2021-07-06T07:47:51.462" v="210"/>
          <ac:spMkLst>
            <pc:docMk/>
            <pc:sldMk cId="4095378965" sldId="1016"/>
            <ac:spMk id="2" creationId="{A860D899-99A4-4B33-9465-75E9803FEED8}"/>
          </ac:spMkLst>
        </pc:spChg>
        <pc:spChg chg="add mod">
          <ac:chgData name="Riccardo D'Acunto" userId="298d2a04-900e-4aa4-ab9d-60701e482805" providerId="ADAL" clId="{00B70508-F71D-42BC-8815-4F4A817A6886}" dt="2021-07-06T07:47:51.462" v="210"/>
          <ac:spMkLst>
            <pc:docMk/>
            <pc:sldMk cId="4095378965" sldId="1016"/>
            <ac:spMk id="3" creationId="{F87E0AE3-19A9-474F-A465-DCCD89181826}"/>
          </ac:spMkLst>
        </pc:spChg>
        <pc:spChg chg="add mod">
          <ac:chgData name="Riccardo D'Acunto" userId="298d2a04-900e-4aa4-ab9d-60701e482805" providerId="ADAL" clId="{00B70508-F71D-42BC-8815-4F4A817A6886}" dt="2021-07-06T07:47:51.462" v="210"/>
          <ac:spMkLst>
            <pc:docMk/>
            <pc:sldMk cId="4095378965" sldId="1016"/>
            <ac:spMk id="4" creationId="{321D75CC-E3F3-4A91-9171-AB1A89F78B45}"/>
          </ac:spMkLst>
        </pc:spChg>
        <pc:spChg chg="add mod">
          <ac:chgData name="Riccardo D'Acunto" userId="298d2a04-900e-4aa4-ab9d-60701e482805" providerId="ADAL" clId="{00B70508-F71D-42BC-8815-4F4A817A6886}" dt="2021-07-06T07:47:51.462" v="210"/>
          <ac:spMkLst>
            <pc:docMk/>
            <pc:sldMk cId="4095378965" sldId="1016"/>
            <ac:spMk id="5" creationId="{D5173C66-4A11-48EB-80FA-ACEF24CA0D1A}"/>
          </ac:spMkLst>
        </pc:spChg>
        <pc:spChg chg="add mod">
          <ac:chgData name="Riccardo D'Acunto" userId="298d2a04-900e-4aa4-ab9d-60701e482805" providerId="ADAL" clId="{00B70508-F71D-42BC-8815-4F4A817A6886}" dt="2021-07-06T07:47:51.462" v="210"/>
          <ac:spMkLst>
            <pc:docMk/>
            <pc:sldMk cId="4095378965" sldId="1016"/>
            <ac:spMk id="6" creationId="{B65FE432-D3AD-496B-8FC7-6CC79635D155}"/>
          </ac:spMkLst>
        </pc:spChg>
        <pc:spChg chg="add mod">
          <ac:chgData name="Riccardo D'Acunto" userId="298d2a04-900e-4aa4-ab9d-60701e482805" providerId="ADAL" clId="{00B70508-F71D-42BC-8815-4F4A817A6886}" dt="2021-07-06T07:47:51.462" v="210"/>
          <ac:spMkLst>
            <pc:docMk/>
            <pc:sldMk cId="4095378965" sldId="1016"/>
            <ac:spMk id="7" creationId="{A215DE21-90AF-4612-9C93-5F5CA3E3CEDE}"/>
          </ac:spMkLst>
        </pc:spChg>
        <pc:spChg chg="add mod">
          <ac:chgData name="Riccardo D'Acunto" userId="298d2a04-900e-4aa4-ab9d-60701e482805" providerId="ADAL" clId="{00B70508-F71D-42BC-8815-4F4A817A6886}" dt="2021-07-06T07:47:51.462" v="210"/>
          <ac:spMkLst>
            <pc:docMk/>
            <pc:sldMk cId="4095378965" sldId="1016"/>
            <ac:spMk id="8" creationId="{48921F43-830E-4450-BCAC-6BBBCFEA7FE2}"/>
          </ac:spMkLst>
        </pc:spChg>
        <pc:spChg chg="add mod">
          <ac:chgData name="Riccardo D'Acunto" userId="298d2a04-900e-4aa4-ab9d-60701e482805" providerId="ADAL" clId="{00B70508-F71D-42BC-8815-4F4A817A6886}" dt="2021-07-06T07:47:51.462" v="210"/>
          <ac:spMkLst>
            <pc:docMk/>
            <pc:sldMk cId="4095378965" sldId="1016"/>
            <ac:spMk id="9" creationId="{B2D83F83-17D6-45B6-B1A2-5F6121A158D5}"/>
          </ac:spMkLst>
        </pc:spChg>
        <pc:spChg chg="add mod">
          <ac:chgData name="Riccardo D'Acunto" userId="298d2a04-900e-4aa4-ab9d-60701e482805" providerId="ADAL" clId="{00B70508-F71D-42BC-8815-4F4A817A6886}" dt="2021-07-06T07:47:51.462" v="210"/>
          <ac:spMkLst>
            <pc:docMk/>
            <pc:sldMk cId="4095378965" sldId="1016"/>
            <ac:spMk id="10" creationId="{4814BE2D-102F-4A5B-8E77-76FE16D4B613}"/>
          </ac:spMkLst>
        </pc:spChg>
        <pc:spChg chg="add mod">
          <ac:chgData name="Riccardo D'Acunto" userId="298d2a04-900e-4aa4-ab9d-60701e482805" providerId="ADAL" clId="{00B70508-F71D-42BC-8815-4F4A817A6886}" dt="2021-07-06T07:47:51.462" v="210"/>
          <ac:spMkLst>
            <pc:docMk/>
            <pc:sldMk cId="4095378965" sldId="1016"/>
            <ac:spMk id="11" creationId="{DC77D813-DB2F-41DD-93CE-11605A97CAD9}"/>
          </ac:spMkLst>
        </pc:spChg>
        <pc:spChg chg="add mod">
          <ac:chgData name="Riccardo D'Acunto" userId="298d2a04-900e-4aa4-ab9d-60701e482805" providerId="ADAL" clId="{00B70508-F71D-42BC-8815-4F4A817A6886}" dt="2021-07-06T07:47:51.462" v="210"/>
          <ac:spMkLst>
            <pc:docMk/>
            <pc:sldMk cId="4095378965" sldId="1016"/>
            <ac:spMk id="12" creationId="{9175D843-7EB3-4DD1-B9C8-9A2A0D644EA9}"/>
          </ac:spMkLst>
        </pc:spChg>
        <pc:spChg chg="add mod">
          <ac:chgData name="Riccardo D'Acunto" userId="298d2a04-900e-4aa4-ab9d-60701e482805" providerId="ADAL" clId="{00B70508-F71D-42BC-8815-4F4A817A6886}" dt="2021-07-06T07:47:51.462" v="210"/>
          <ac:spMkLst>
            <pc:docMk/>
            <pc:sldMk cId="4095378965" sldId="1016"/>
            <ac:spMk id="14" creationId="{239C6547-EA40-46A9-8D4F-32E647F43D29}"/>
          </ac:spMkLst>
        </pc:spChg>
        <pc:spChg chg="add mod">
          <ac:chgData name="Riccardo D'Acunto" userId="298d2a04-900e-4aa4-ab9d-60701e482805" providerId="ADAL" clId="{00B70508-F71D-42BC-8815-4F4A817A6886}" dt="2021-07-06T07:47:51.462" v="210"/>
          <ac:spMkLst>
            <pc:docMk/>
            <pc:sldMk cId="4095378965" sldId="1016"/>
            <ac:spMk id="15" creationId="{41C0D9D0-7F53-48F2-A030-146E82A51D1D}"/>
          </ac:spMkLst>
        </pc:spChg>
        <pc:spChg chg="mod">
          <ac:chgData name="Riccardo D'Acunto" userId="298d2a04-900e-4aa4-ab9d-60701e482805" providerId="ADAL" clId="{00B70508-F71D-42BC-8815-4F4A817A6886}" dt="2021-07-06T07:47:51.462" v="210"/>
          <ac:spMkLst>
            <pc:docMk/>
            <pc:sldMk cId="4095378965" sldId="1016"/>
            <ac:spMk id="17" creationId="{2E0C0CAF-EBA4-4730-9765-697BE6B58659}"/>
          </ac:spMkLst>
        </pc:spChg>
        <pc:spChg chg="mod">
          <ac:chgData name="Riccardo D'Acunto" userId="298d2a04-900e-4aa4-ab9d-60701e482805" providerId="ADAL" clId="{00B70508-F71D-42BC-8815-4F4A817A6886}" dt="2021-07-06T07:47:51.462" v="210"/>
          <ac:spMkLst>
            <pc:docMk/>
            <pc:sldMk cId="4095378965" sldId="1016"/>
            <ac:spMk id="18" creationId="{9DD9A942-3A70-4339-9A7E-F7E7EC50BEAC}"/>
          </ac:spMkLst>
        </pc:spChg>
        <pc:spChg chg="add mod">
          <ac:chgData name="Riccardo D'Acunto" userId="298d2a04-900e-4aa4-ab9d-60701e482805" providerId="ADAL" clId="{00B70508-F71D-42BC-8815-4F4A817A6886}" dt="2021-07-06T07:47:51.462" v="210"/>
          <ac:spMkLst>
            <pc:docMk/>
            <pc:sldMk cId="4095378965" sldId="1016"/>
            <ac:spMk id="19" creationId="{50ED6A93-6319-4B7A-B7F9-F9205D156D49}"/>
          </ac:spMkLst>
        </pc:spChg>
        <pc:spChg chg="add mod">
          <ac:chgData name="Riccardo D'Acunto" userId="298d2a04-900e-4aa4-ab9d-60701e482805" providerId="ADAL" clId="{00B70508-F71D-42BC-8815-4F4A817A6886}" dt="2021-07-06T07:47:51.462" v="210"/>
          <ac:spMkLst>
            <pc:docMk/>
            <pc:sldMk cId="4095378965" sldId="1016"/>
            <ac:spMk id="21" creationId="{C5D6EEC5-FAAD-4C07-BEBE-8E0BE5D78BB3}"/>
          </ac:spMkLst>
        </pc:spChg>
        <pc:spChg chg="add mod">
          <ac:chgData name="Riccardo D'Acunto" userId="298d2a04-900e-4aa4-ab9d-60701e482805" providerId="ADAL" clId="{00B70508-F71D-42BC-8815-4F4A817A6886}" dt="2021-07-06T07:47:51.462" v="210"/>
          <ac:spMkLst>
            <pc:docMk/>
            <pc:sldMk cId="4095378965" sldId="1016"/>
            <ac:spMk id="22" creationId="{12B8EF2D-A4CC-4FA7-A1F4-DE7EBCEC5FE5}"/>
          </ac:spMkLst>
        </pc:spChg>
        <pc:spChg chg="add mod">
          <ac:chgData name="Riccardo D'Acunto" userId="298d2a04-900e-4aa4-ab9d-60701e482805" providerId="ADAL" clId="{00B70508-F71D-42BC-8815-4F4A817A6886}" dt="2021-07-06T07:47:51.462" v="210"/>
          <ac:spMkLst>
            <pc:docMk/>
            <pc:sldMk cId="4095378965" sldId="1016"/>
            <ac:spMk id="24" creationId="{293BCC92-29B2-4B8B-B695-73FE155F30D9}"/>
          </ac:spMkLst>
        </pc:spChg>
        <pc:spChg chg="add mod">
          <ac:chgData name="Riccardo D'Acunto" userId="298d2a04-900e-4aa4-ab9d-60701e482805" providerId="ADAL" clId="{00B70508-F71D-42BC-8815-4F4A817A6886}" dt="2021-07-06T07:47:51.462" v="210"/>
          <ac:spMkLst>
            <pc:docMk/>
            <pc:sldMk cId="4095378965" sldId="1016"/>
            <ac:spMk id="25" creationId="{F6B753C9-ADDE-40C2-97B8-1E1FB4AD5E05}"/>
          </ac:spMkLst>
        </pc:spChg>
        <pc:spChg chg="mod">
          <ac:chgData name="Riccardo D'Acunto" userId="298d2a04-900e-4aa4-ab9d-60701e482805" providerId="ADAL" clId="{00B70508-F71D-42BC-8815-4F4A817A6886}" dt="2021-07-06T07:47:51.462" v="210"/>
          <ac:spMkLst>
            <pc:docMk/>
            <pc:sldMk cId="4095378965" sldId="1016"/>
            <ac:spMk id="27" creationId="{B48C1D53-FB0D-4991-AD24-2D2AC6347C8F}"/>
          </ac:spMkLst>
        </pc:spChg>
        <pc:spChg chg="mod">
          <ac:chgData name="Riccardo D'Acunto" userId="298d2a04-900e-4aa4-ab9d-60701e482805" providerId="ADAL" clId="{00B70508-F71D-42BC-8815-4F4A817A6886}" dt="2021-07-06T07:47:51.462" v="210"/>
          <ac:spMkLst>
            <pc:docMk/>
            <pc:sldMk cId="4095378965" sldId="1016"/>
            <ac:spMk id="28" creationId="{902FA2EE-27F6-42CE-87DB-96F4ED4E4EAC}"/>
          </ac:spMkLst>
        </pc:spChg>
        <pc:spChg chg="mod">
          <ac:chgData name="Riccardo D'Acunto" userId="298d2a04-900e-4aa4-ab9d-60701e482805" providerId="ADAL" clId="{00B70508-F71D-42BC-8815-4F4A817A6886}" dt="2021-07-06T07:47:51.462" v="210"/>
          <ac:spMkLst>
            <pc:docMk/>
            <pc:sldMk cId="4095378965" sldId="1016"/>
            <ac:spMk id="29" creationId="{F39ADBA3-1611-49DA-9528-71A4A5ACA694}"/>
          </ac:spMkLst>
        </pc:spChg>
        <pc:spChg chg="mod">
          <ac:chgData name="Riccardo D'Acunto" userId="298d2a04-900e-4aa4-ab9d-60701e482805" providerId="ADAL" clId="{00B70508-F71D-42BC-8815-4F4A817A6886}" dt="2021-07-06T07:47:51.462" v="210"/>
          <ac:spMkLst>
            <pc:docMk/>
            <pc:sldMk cId="4095378965" sldId="1016"/>
            <ac:spMk id="30" creationId="{3659C3B7-1031-45AB-A1FB-E244320B0840}"/>
          </ac:spMkLst>
        </pc:spChg>
        <pc:spChg chg="mod">
          <ac:chgData name="Riccardo D'Acunto" userId="298d2a04-900e-4aa4-ab9d-60701e482805" providerId="ADAL" clId="{00B70508-F71D-42BC-8815-4F4A817A6886}" dt="2021-07-06T07:47:51.462" v="210"/>
          <ac:spMkLst>
            <pc:docMk/>
            <pc:sldMk cId="4095378965" sldId="1016"/>
            <ac:spMk id="31" creationId="{0B9B94E1-D246-4519-993C-3B44194FCDD6}"/>
          </ac:spMkLst>
        </pc:spChg>
        <pc:spChg chg="add mod">
          <ac:chgData name="Riccardo D'Acunto" userId="298d2a04-900e-4aa4-ab9d-60701e482805" providerId="ADAL" clId="{00B70508-F71D-42BC-8815-4F4A817A6886}" dt="2021-07-06T07:47:51.462" v="210"/>
          <ac:spMkLst>
            <pc:docMk/>
            <pc:sldMk cId="4095378965" sldId="1016"/>
            <ac:spMk id="32" creationId="{EC4A3861-89E7-43A4-BF3E-F684CA950303}"/>
          </ac:spMkLst>
        </pc:spChg>
        <pc:spChg chg="add mod">
          <ac:chgData name="Riccardo D'Acunto" userId="298d2a04-900e-4aa4-ab9d-60701e482805" providerId="ADAL" clId="{00B70508-F71D-42BC-8815-4F4A817A6886}" dt="2021-07-06T07:47:51.462" v="210"/>
          <ac:spMkLst>
            <pc:docMk/>
            <pc:sldMk cId="4095378965" sldId="1016"/>
            <ac:spMk id="33" creationId="{F8F69EAF-F23D-4ED1-A7D9-DFC1CD9915BC}"/>
          </ac:spMkLst>
        </pc:spChg>
        <pc:spChg chg="mod">
          <ac:chgData name="Riccardo D'Acunto" userId="298d2a04-900e-4aa4-ab9d-60701e482805" providerId="ADAL" clId="{00B70508-F71D-42BC-8815-4F4A817A6886}" dt="2021-07-06T07:47:51.462" v="210"/>
          <ac:spMkLst>
            <pc:docMk/>
            <pc:sldMk cId="4095378965" sldId="1016"/>
            <ac:spMk id="35" creationId="{4C206977-C316-4875-97D8-5E673764F2C4}"/>
          </ac:spMkLst>
        </pc:spChg>
        <pc:spChg chg="mod">
          <ac:chgData name="Riccardo D'Acunto" userId="298d2a04-900e-4aa4-ab9d-60701e482805" providerId="ADAL" clId="{00B70508-F71D-42BC-8815-4F4A817A6886}" dt="2021-07-06T07:47:51.462" v="210"/>
          <ac:spMkLst>
            <pc:docMk/>
            <pc:sldMk cId="4095378965" sldId="1016"/>
            <ac:spMk id="36" creationId="{CA7D2544-32E9-4F96-A190-D6C129B04920}"/>
          </ac:spMkLst>
        </pc:spChg>
        <pc:spChg chg="add mod">
          <ac:chgData name="Riccardo D'Acunto" userId="298d2a04-900e-4aa4-ab9d-60701e482805" providerId="ADAL" clId="{00B70508-F71D-42BC-8815-4F4A817A6886}" dt="2021-07-06T07:47:51.462" v="210"/>
          <ac:spMkLst>
            <pc:docMk/>
            <pc:sldMk cId="4095378965" sldId="1016"/>
            <ac:spMk id="37" creationId="{17AB7D13-EF2A-43F7-9B08-646ACA807AD5}"/>
          </ac:spMkLst>
        </pc:spChg>
        <pc:spChg chg="add mod">
          <ac:chgData name="Riccardo D'Acunto" userId="298d2a04-900e-4aa4-ab9d-60701e482805" providerId="ADAL" clId="{00B70508-F71D-42BC-8815-4F4A817A6886}" dt="2021-07-06T07:47:51.462" v="210"/>
          <ac:spMkLst>
            <pc:docMk/>
            <pc:sldMk cId="4095378965" sldId="1016"/>
            <ac:spMk id="38" creationId="{23CB416B-022B-487F-8E08-BA0CAAE43EBC}"/>
          </ac:spMkLst>
        </pc:spChg>
        <pc:spChg chg="add mod">
          <ac:chgData name="Riccardo D'Acunto" userId="298d2a04-900e-4aa4-ab9d-60701e482805" providerId="ADAL" clId="{00B70508-F71D-42BC-8815-4F4A817A6886}" dt="2021-07-06T07:47:51.462" v="210"/>
          <ac:spMkLst>
            <pc:docMk/>
            <pc:sldMk cId="4095378965" sldId="1016"/>
            <ac:spMk id="39" creationId="{E006F4EF-6582-4B13-9718-266E752878A4}"/>
          </ac:spMkLst>
        </pc:spChg>
        <pc:spChg chg="add mod">
          <ac:chgData name="Riccardo D'Acunto" userId="298d2a04-900e-4aa4-ab9d-60701e482805" providerId="ADAL" clId="{00B70508-F71D-42BC-8815-4F4A817A6886}" dt="2021-07-06T07:47:51.462" v="210"/>
          <ac:spMkLst>
            <pc:docMk/>
            <pc:sldMk cId="4095378965" sldId="1016"/>
            <ac:spMk id="40" creationId="{8FEA4003-26DF-41DA-B5D6-05C8A9EE5063}"/>
          </ac:spMkLst>
        </pc:spChg>
        <pc:spChg chg="add mod">
          <ac:chgData name="Riccardo D'Acunto" userId="298d2a04-900e-4aa4-ab9d-60701e482805" providerId="ADAL" clId="{00B70508-F71D-42BC-8815-4F4A817A6886}" dt="2021-07-06T07:47:51.462" v="210"/>
          <ac:spMkLst>
            <pc:docMk/>
            <pc:sldMk cId="4095378965" sldId="1016"/>
            <ac:spMk id="41" creationId="{304A618F-245C-4B70-9EA3-7DD3EE615101}"/>
          </ac:spMkLst>
        </pc:spChg>
        <pc:spChg chg="add mod">
          <ac:chgData name="Riccardo D'Acunto" userId="298d2a04-900e-4aa4-ab9d-60701e482805" providerId="ADAL" clId="{00B70508-F71D-42BC-8815-4F4A817A6886}" dt="2021-07-06T07:47:51.462" v="210"/>
          <ac:spMkLst>
            <pc:docMk/>
            <pc:sldMk cId="4095378965" sldId="1016"/>
            <ac:spMk id="42" creationId="{09E866BB-D0ED-4BEB-A40F-59B5190C30CA}"/>
          </ac:spMkLst>
        </pc:spChg>
        <pc:spChg chg="add mod">
          <ac:chgData name="Riccardo D'Acunto" userId="298d2a04-900e-4aa4-ab9d-60701e482805" providerId="ADAL" clId="{00B70508-F71D-42BC-8815-4F4A817A6886}" dt="2021-07-06T07:47:51.462" v="210"/>
          <ac:spMkLst>
            <pc:docMk/>
            <pc:sldMk cId="4095378965" sldId="1016"/>
            <ac:spMk id="43" creationId="{B14029E9-AE34-4602-9CC3-AE60A4684F4C}"/>
          </ac:spMkLst>
        </pc:spChg>
        <pc:spChg chg="add mod">
          <ac:chgData name="Riccardo D'Acunto" userId="298d2a04-900e-4aa4-ab9d-60701e482805" providerId="ADAL" clId="{00B70508-F71D-42BC-8815-4F4A817A6886}" dt="2021-07-06T07:47:51.462" v="210"/>
          <ac:spMkLst>
            <pc:docMk/>
            <pc:sldMk cId="4095378965" sldId="1016"/>
            <ac:spMk id="44" creationId="{CAF15BF5-AD39-4B36-A8D8-A8F8C2188D3D}"/>
          </ac:spMkLst>
        </pc:spChg>
        <pc:spChg chg="add mod">
          <ac:chgData name="Riccardo D'Acunto" userId="298d2a04-900e-4aa4-ab9d-60701e482805" providerId="ADAL" clId="{00B70508-F71D-42BC-8815-4F4A817A6886}" dt="2021-07-06T07:47:51.462" v="210"/>
          <ac:spMkLst>
            <pc:docMk/>
            <pc:sldMk cId="4095378965" sldId="1016"/>
            <ac:spMk id="45" creationId="{581AC494-2CF5-4F3D-B783-FCB30A8636F9}"/>
          </ac:spMkLst>
        </pc:spChg>
        <pc:spChg chg="add mod">
          <ac:chgData name="Riccardo D'Acunto" userId="298d2a04-900e-4aa4-ab9d-60701e482805" providerId="ADAL" clId="{00B70508-F71D-42BC-8815-4F4A817A6886}" dt="2021-07-06T07:47:51.462" v="210"/>
          <ac:spMkLst>
            <pc:docMk/>
            <pc:sldMk cId="4095378965" sldId="1016"/>
            <ac:spMk id="46" creationId="{27CC434F-D7F4-4A52-BC4E-3A97D0C35406}"/>
          </ac:spMkLst>
        </pc:spChg>
        <pc:spChg chg="add mod">
          <ac:chgData name="Riccardo D'Acunto" userId="298d2a04-900e-4aa4-ab9d-60701e482805" providerId="ADAL" clId="{00B70508-F71D-42BC-8815-4F4A817A6886}" dt="2021-07-06T07:47:51.462" v="210"/>
          <ac:spMkLst>
            <pc:docMk/>
            <pc:sldMk cId="4095378965" sldId="1016"/>
            <ac:spMk id="47" creationId="{04EECDD7-1446-43CD-B77E-88AAEF20514E}"/>
          </ac:spMkLst>
        </pc:spChg>
        <pc:spChg chg="add mod">
          <ac:chgData name="Riccardo D'Acunto" userId="298d2a04-900e-4aa4-ab9d-60701e482805" providerId="ADAL" clId="{00B70508-F71D-42BC-8815-4F4A817A6886}" dt="2021-07-06T07:47:51.462" v="210"/>
          <ac:spMkLst>
            <pc:docMk/>
            <pc:sldMk cId="4095378965" sldId="1016"/>
            <ac:spMk id="48" creationId="{6427498B-C5EA-4BE1-B6FC-BF3E113B074C}"/>
          </ac:spMkLst>
        </pc:spChg>
        <pc:spChg chg="add mod">
          <ac:chgData name="Riccardo D'Acunto" userId="298d2a04-900e-4aa4-ab9d-60701e482805" providerId="ADAL" clId="{00B70508-F71D-42BC-8815-4F4A817A6886}" dt="2021-07-06T07:47:51.462" v="210"/>
          <ac:spMkLst>
            <pc:docMk/>
            <pc:sldMk cId="4095378965" sldId="1016"/>
            <ac:spMk id="49" creationId="{4CB82BF9-8390-4C73-B5C0-FAE0D98D71C1}"/>
          </ac:spMkLst>
        </pc:spChg>
        <pc:spChg chg="add mod">
          <ac:chgData name="Riccardo D'Acunto" userId="298d2a04-900e-4aa4-ab9d-60701e482805" providerId="ADAL" clId="{00B70508-F71D-42BC-8815-4F4A817A6886}" dt="2021-07-06T07:47:51.462" v="210"/>
          <ac:spMkLst>
            <pc:docMk/>
            <pc:sldMk cId="4095378965" sldId="1016"/>
            <ac:spMk id="50" creationId="{9CDF100F-FF6D-4DA0-B5EA-5CC3751DA267}"/>
          </ac:spMkLst>
        </pc:spChg>
        <pc:spChg chg="add mod">
          <ac:chgData name="Riccardo D'Acunto" userId="298d2a04-900e-4aa4-ab9d-60701e482805" providerId="ADAL" clId="{00B70508-F71D-42BC-8815-4F4A817A6886}" dt="2021-07-06T07:47:51.462" v="210"/>
          <ac:spMkLst>
            <pc:docMk/>
            <pc:sldMk cId="4095378965" sldId="1016"/>
            <ac:spMk id="51" creationId="{A9484DF8-0F32-4525-9DC0-EC826F27FE5D}"/>
          </ac:spMkLst>
        </pc:spChg>
        <pc:spChg chg="add mod">
          <ac:chgData name="Riccardo D'Acunto" userId="298d2a04-900e-4aa4-ab9d-60701e482805" providerId="ADAL" clId="{00B70508-F71D-42BC-8815-4F4A817A6886}" dt="2021-07-06T07:47:51.462" v="210"/>
          <ac:spMkLst>
            <pc:docMk/>
            <pc:sldMk cId="4095378965" sldId="1016"/>
            <ac:spMk id="52" creationId="{CA00C6B7-B657-41D3-B7DB-A52DA009D851}"/>
          </ac:spMkLst>
        </pc:spChg>
        <pc:spChg chg="add mod">
          <ac:chgData name="Riccardo D'Acunto" userId="298d2a04-900e-4aa4-ab9d-60701e482805" providerId="ADAL" clId="{00B70508-F71D-42BC-8815-4F4A817A6886}" dt="2021-07-06T07:47:51.462" v="210"/>
          <ac:spMkLst>
            <pc:docMk/>
            <pc:sldMk cId="4095378965" sldId="1016"/>
            <ac:spMk id="53" creationId="{744FB99B-99F2-423E-81A7-696FCD6A3767}"/>
          </ac:spMkLst>
        </pc:spChg>
        <pc:spChg chg="add mod">
          <ac:chgData name="Riccardo D'Acunto" userId="298d2a04-900e-4aa4-ab9d-60701e482805" providerId="ADAL" clId="{00B70508-F71D-42BC-8815-4F4A817A6886}" dt="2021-07-06T07:47:51.462" v="210"/>
          <ac:spMkLst>
            <pc:docMk/>
            <pc:sldMk cId="4095378965" sldId="1016"/>
            <ac:spMk id="54" creationId="{D9360F1A-E656-497D-9C38-5B04C0D0FF43}"/>
          </ac:spMkLst>
        </pc:spChg>
        <pc:spChg chg="add mod">
          <ac:chgData name="Riccardo D'Acunto" userId="298d2a04-900e-4aa4-ab9d-60701e482805" providerId="ADAL" clId="{00B70508-F71D-42BC-8815-4F4A817A6886}" dt="2021-07-06T07:47:51.462" v="210"/>
          <ac:spMkLst>
            <pc:docMk/>
            <pc:sldMk cId="4095378965" sldId="1016"/>
            <ac:spMk id="55" creationId="{758FB5A4-8BD1-4D2E-AAFC-82DDDEAE24B5}"/>
          </ac:spMkLst>
        </pc:spChg>
        <pc:spChg chg="add mod">
          <ac:chgData name="Riccardo D'Acunto" userId="298d2a04-900e-4aa4-ab9d-60701e482805" providerId="ADAL" clId="{00B70508-F71D-42BC-8815-4F4A817A6886}" dt="2021-07-06T07:47:51.462" v="210"/>
          <ac:spMkLst>
            <pc:docMk/>
            <pc:sldMk cId="4095378965" sldId="1016"/>
            <ac:spMk id="56" creationId="{6FF8D668-B9E0-48AF-8FE2-785B7FAE96FB}"/>
          </ac:spMkLst>
        </pc:spChg>
        <pc:spChg chg="add mod">
          <ac:chgData name="Riccardo D'Acunto" userId="298d2a04-900e-4aa4-ab9d-60701e482805" providerId="ADAL" clId="{00B70508-F71D-42BC-8815-4F4A817A6886}" dt="2021-07-06T07:47:51.462" v="210"/>
          <ac:spMkLst>
            <pc:docMk/>
            <pc:sldMk cId="4095378965" sldId="1016"/>
            <ac:spMk id="57" creationId="{B49B404D-C650-4121-9AC9-A6CB1D8F43BA}"/>
          </ac:spMkLst>
        </pc:spChg>
        <pc:spChg chg="add mod">
          <ac:chgData name="Riccardo D'Acunto" userId="298d2a04-900e-4aa4-ab9d-60701e482805" providerId="ADAL" clId="{00B70508-F71D-42BC-8815-4F4A817A6886}" dt="2021-07-06T07:47:51.462" v="210"/>
          <ac:spMkLst>
            <pc:docMk/>
            <pc:sldMk cId="4095378965" sldId="1016"/>
            <ac:spMk id="80" creationId="{F0DA8544-E714-47FC-9863-6D6EF2E3FA4E}"/>
          </ac:spMkLst>
        </pc:spChg>
        <pc:spChg chg="add mod">
          <ac:chgData name="Riccardo D'Acunto" userId="298d2a04-900e-4aa4-ab9d-60701e482805" providerId="ADAL" clId="{00B70508-F71D-42BC-8815-4F4A817A6886}" dt="2021-07-06T07:47:51.462" v="210"/>
          <ac:spMkLst>
            <pc:docMk/>
            <pc:sldMk cId="4095378965" sldId="1016"/>
            <ac:spMk id="81" creationId="{2EBF883E-97C9-4276-9339-4FB2DC8AE421}"/>
          </ac:spMkLst>
        </pc:spChg>
        <pc:spChg chg="add mod">
          <ac:chgData name="Riccardo D'Acunto" userId="298d2a04-900e-4aa4-ab9d-60701e482805" providerId="ADAL" clId="{00B70508-F71D-42BC-8815-4F4A817A6886}" dt="2021-07-06T07:47:51.462" v="210"/>
          <ac:spMkLst>
            <pc:docMk/>
            <pc:sldMk cId="4095378965" sldId="1016"/>
            <ac:spMk id="89" creationId="{49EE4D99-9A6E-4636-A387-36DA330F21D3}"/>
          </ac:spMkLst>
        </pc:spChg>
        <pc:spChg chg="add mod">
          <ac:chgData name="Riccardo D'Acunto" userId="298d2a04-900e-4aa4-ab9d-60701e482805" providerId="ADAL" clId="{00B70508-F71D-42BC-8815-4F4A817A6886}" dt="2021-07-06T07:47:51.462" v="210"/>
          <ac:spMkLst>
            <pc:docMk/>
            <pc:sldMk cId="4095378965" sldId="1016"/>
            <ac:spMk id="90" creationId="{F07741EB-AC4E-4581-BB6E-69531FF17702}"/>
          </ac:spMkLst>
        </pc:spChg>
        <pc:grpChg chg="add mod">
          <ac:chgData name="Riccardo D'Acunto" userId="298d2a04-900e-4aa4-ab9d-60701e482805" providerId="ADAL" clId="{00B70508-F71D-42BC-8815-4F4A817A6886}" dt="2021-07-06T07:47:51.462" v="210"/>
          <ac:grpSpMkLst>
            <pc:docMk/>
            <pc:sldMk cId="4095378965" sldId="1016"/>
            <ac:grpSpMk id="16" creationId="{E2B366B5-2BD1-4814-8F5A-EBB3F2BECC40}"/>
          </ac:grpSpMkLst>
        </pc:grpChg>
        <pc:grpChg chg="add mod">
          <ac:chgData name="Riccardo D'Acunto" userId="298d2a04-900e-4aa4-ab9d-60701e482805" providerId="ADAL" clId="{00B70508-F71D-42BC-8815-4F4A817A6886}" dt="2021-07-06T07:47:51.462" v="210"/>
          <ac:grpSpMkLst>
            <pc:docMk/>
            <pc:sldMk cId="4095378965" sldId="1016"/>
            <ac:grpSpMk id="26" creationId="{16DD97CC-6ADC-493E-867D-1F0097026063}"/>
          </ac:grpSpMkLst>
        </pc:grpChg>
        <pc:grpChg chg="add mod">
          <ac:chgData name="Riccardo D'Acunto" userId="298d2a04-900e-4aa4-ab9d-60701e482805" providerId="ADAL" clId="{00B70508-F71D-42BC-8815-4F4A817A6886}" dt="2021-07-06T07:47:51.462" v="210"/>
          <ac:grpSpMkLst>
            <pc:docMk/>
            <pc:sldMk cId="4095378965" sldId="1016"/>
            <ac:grpSpMk id="34" creationId="{DA1E6E24-6E65-4D0C-8033-04A1845B4842}"/>
          </ac:grpSpMkLst>
        </pc:grpChg>
        <pc:cxnChg chg="add mod">
          <ac:chgData name="Riccardo D'Acunto" userId="298d2a04-900e-4aa4-ab9d-60701e482805" providerId="ADAL" clId="{00B70508-F71D-42BC-8815-4F4A817A6886}" dt="2021-07-06T07:47:51.462" v="210"/>
          <ac:cxnSpMkLst>
            <pc:docMk/>
            <pc:sldMk cId="4095378965" sldId="1016"/>
            <ac:cxnSpMk id="13" creationId="{3ACFCDC1-BCFE-474B-9DA0-2F08EC70C653}"/>
          </ac:cxnSpMkLst>
        </pc:cxnChg>
        <pc:cxnChg chg="add mod">
          <ac:chgData name="Riccardo D'Acunto" userId="298d2a04-900e-4aa4-ab9d-60701e482805" providerId="ADAL" clId="{00B70508-F71D-42BC-8815-4F4A817A6886}" dt="2021-07-06T07:47:51.462" v="210"/>
          <ac:cxnSpMkLst>
            <pc:docMk/>
            <pc:sldMk cId="4095378965" sldId="1016"/>
            <ac:cxnSpMk id="20" creationId="{D34E10B1-6C14-4B4B-97B4-B3941DF73481}"/>
          </ac:cxnSpMkLst>
        </pc:cxnChg>
        <pc:cxnChg chg="add mod">
          <ac:chgData name="Riccardo D'Acunto" userId="298d2a04-900e-4aa4-ab9d-60701e482805" providerId="ADAL" clId="{00B70508-F71D-42BC-8815-4F4A817A6886}" dt="2021-07-06T07:47:51.462" v="210"/>
          <ac:cxnSpMkLst>
            <pc:docMk/>
            <pc:sldMk cId="4095378965" sldId="1016"/>
            <ac:cxnSpMk id="23" creationId="{6D63034C-D7F0-4813-9E5E-8D0F58DFB85A}"/>
          </ac:cxnSpMkLst>
        </pc:cxnChg>
        <pc:cxnChg chg="add mod">
          <ac:chgData name="Riccardo D'Acunto" userId="298d2a04-900e-4aa4-ab9d-60701e482805" providerId="ADAL" clId="{00B70508-F71D-42BC-8815-4F4A817A6886}" dt="2021-07-06T07:47:51.462" v="210"/>
          <ac:cxnSpMkLst>
            <pc:docMk/>
            <pc:sldMk cId="4095378965" sldId="1016"/>
            <ac:cxnSpMk id="58" creationId="{5AE16A64-5B66-49A3-B055-AF9BFBF38B10}"/>
          </ac:cxnSpMkLst>
        </pc:cxnChg>
        <pc:cxnChg chg="add mod">
          <ac:chgData name="Riccardo D'Acunto" userId="298d2a04-900e-4aa4-ab9d-60701e482805" providerId="ADAL" clId="{00B70508-F71D-42BC-8815-4F4A817A6886}" dt="2021-07-06T07:47:51.462" v="210"/>
          <ac:cxnSpMkLst>
            <pc:docMk/>
            <pc:sldMk cId="4095378965" sldId="1016"/>
            <ac:cxnSpMk id="59" creationId="{400C6621-F2BC-43F7-A5D3-1D5B1BB0B7F1}"/>
          </ac:cxnSpMkLst>
        </pc:cxnChg>
        <pc:cxnChg chg="add mod">
          <ac:chgData name="Riccardo D'Acunto" userId="298d2a04-900e-4aa4-ab9d-60701e482805" providerId="ADAL" clId="{00B70508-F71D-42BC-8815-4F4A817A6886}" dt="2021-07-06T07:47:51.462" v="210"/>
          <ac:cxnSpMkLst>
            <pc:docMk/>
            <pc:sldMk cId="4095378965" sldId="1016"/>
            <ac:cxnSpMk id="60" creationId="{D2E4434D-122A-4B2D-84A2-496F4D74C0C8}"/>
          </ac:cxnSpMkLst>
        </pc:cxnChg>
        <pc:cxnChg chg="add mod">
          <ac:chgData name="Riccardo D'Acunto" userId="298d2a04-900e-4aa4-ab9d-60701e482805" providerId="ADAL" clId="{00B70508-F71D-42BC-8815-4F4A817A6886}" dt="2021-07-06T07:47:51.462" v="210"/>
          <ac:cxnSpMkLst>
            <pc:docMk/>
            <pc:sldMk cId="4095378965" sldId="1016"/>
            <ac:cxnSpMk id="61" creationId="{8B70681D-E2B7-4E52-9E4D-E99F8DBA2C57}"/>
          </ac:cxnSpMkLst>
        </pc:cxnChg>
        <pc:cxnChg chg="add mod">
          <ac:chgData name="Riccardo D'Acunto" userId="298d2a04-900e-4aa4-ab9d-60701e482805" providerId="ADAL" clId="{00B70508-F71D-42BC-8815-4F4A817A6886}" dt="2021-07-06T07:47:51.462" v="210"/>
          <ac:cxnSpMkLst>
            <pc:docMk/>
            <pc:sldMk cId="4095378965" sldId="1016"/>
            <ac:cxnSpMk id="62" creationId="{D00DFF4F-7161-44BC-B143-87778AE9C25B}"/>
          </ac:cxnSpMkLst>
        </pc:cxnChg>
        <pc:cxnChg chg="add mod">
          <ac:chgData name="Riccardo D'Acunto" userId="298d2a04-900e-4aa4-ab9d-60701e482805" providerId="ADAL" clId="{00B70508-F71D-42BC-8815-4F4A817A6886}" dt="2021-07-06T07:47:51.462" v="210"/>
          <ac:cxnSpMkLst>
            <pc:docMk/>
            <pc:sldMk cId="4095378965" sldId="1016"/>
            <ac:cxnSpMk id="63" creationId="{2B16CFEC-72BB-426D-A277-14D17ECAAE5F}"/>
          </ac:cxnSpMkLst>
        </pc:cxnChg>
        <pc:cxnChg chg="add mod">
          <ac:chgData name="Riccardo D'Acunto" userId="298d2a04-900e-4aa4-ab9d-60701e482805" providerId="ADAL" clId="{00B70508-F71D-42BC-8815-4F4A817A6886}" dt="2021-07-06T07:47:51.462" v="210"/>
          <ac:cxnSpMkLst>
            <pc:docMk/>
            <pc:sldMk cId="4095378965" sldId="1016"/>
            <ac:cxnSpMk id="64" creationId="{03FC9C7E-DAD1-48E3-B6D3-DDDDD3A59C05}"/>
          </ac:cxnSpMkLst>
        </pc:cxnChg>
        <pc:cxnChg chg="add mod">
          <ac:chgData name="Riccardo D'Acunto" userId="298d2a04-900e-4aa4-ab9d-60701e482805" providerId="ADAL" clId="{00B70508-F71D-42BC-8815-4F4A817A6886}" dt="2021-07-06T07:47:51.462" v="210"/>
          <ac:cxnSpMkLst>
            <pc:docMk/>
            <pc:sldMk cId="4095378965" sldId="1016"/>
            <ac:cxnSpMk id="65" creationId="{9FB44F01-766C-4E70-8F48-511A4C8F7E39}"/>
          </ac:cxnSpMkLst>
        </pc:cxnChg>
        <pc:cxnChg chg="add mod">
          <ac:chgData name="Riccardo D'Acunto" userId="298d2a04-900e-4aa4-ab9d-60701e482805" providerId="ADAL" clId="{00B70508-F71D-42BC-8815-4F4A817A6886}" dt="2021-07-06T07:47:51.462" v="210"/>
          <ac:cxnSpMkLst>
            <pc:docMk/>
            <pc:sldMk cId="4095378965" sldId="1016"/>
            <ac:cxnSpMk id="66" creationId="{F632311F-7D32-4EC0-AFD5-1D997481A8BA}"/>
          </ac:cxnSpMkLst>
        </pc:cxnChg>
        <pc:cxnChg chg="add mod">
          <ac:chgData name="Riccardo D'Acunto" userId="298d2a04-900e-4aa4-ab9d-60701e482805" providerId="ADAL" clId="{00B70508-F71D-42BC-8815-4F4A817A6886}" dt="2021-07-06T07:47:51.462" v="210"/>
          <ac:cxnSpMkLst>
            <pc:docMk/>
            <pc:sldMk cId="4095378965" sldId="1016"/>
            <ac:cxnSpMk id="67" creationId="{BBB80EFE-DD88-483A-991D-6BF2976CAE8D}"/>
          </ac:cxnSpMkLst>
        </pc:cxnChg>
        <pc:cxnChg chg="add mod">
          <ac:chgData name="Riccardo D'Acunto" userId="298d2a04-900e-4aa4-ab9d-60701e482805" providerId="ADAL" clId="{00B70508-F71D-42BC-8815-4F4A817A6886}" dt="2021-07-06T07:47:51.462" v="210"/>
          <ac:cxnSpMkLst>
            <pc:docMk/>
            <pc:sldMk cId="4095378965" sldId="1016"/>
            <ac:cxnSpMk id="68" creationId="{06D7059A-634F-445C-9EE3-FF56945703F2}"/>
          </ac:cxnSpMkLst>
        </pc:cxnChg>
        <pc:cxnChg chg="add mod">
          <ac:chgData name="Riccardo D'Acunto" userId="298d2a04-900e-4aa4-ab9d-60701e482805" providerId="ADAL" clId="{00B70508-F71D-42BC-8815-4F4A817A6886}" dt="2021-07-06T07:47:51.462" v="210"/>
          <ac:cxnSpMkLst>
            <pc:docMk/>
            <pc:sldMk cId="4095378965" sldId="1016"/>
            <ac:cxnSpMk id="69" creationId="{718B53AE-71A4-480E-A017-F15AF5E45E64}"/>
          </ac:cxnSpMkLst>
        </pc:cxnChg>
        <pc:cxnChg chg="add mod">
          <ac:chgData name="Riccardo D'Acunto" userId="298d2a04-900e-4aa4-ab9d-60701e482805" providerId="ADAL" clId="{00B70508-F71D-42BC-8815-4F4A817A6886}" dt="2021-07-06T07:47:51.462" v="210"/>
          <ac:cxnSpMkLst>
            <pc:docMk/>
            <pc:sldMk cId="4095378965" sldId="1016"/>
            <ac:cxnSpMk id="70" creationId="{B17E084F-C604-42D8-9D24-DCA5517559F0}"/>
          </ac:cxnSpMkLst>
        </pc:cxnChg>
        <pc:cxnChg chg="add mod">
          <ac:chgData name="Riccardo D'Acunto" userId="298d2a04-900e-4aa4-ab9d-60701e482805" providerId="ADAL" clId="{00B70508-F71D-42BC-8815-4F4A817A6886}" dt="2021-07-06T07:47:51.462" v="210"/>
          <ac:cxnSpMkLst>
            <pc:docMk/>
            <pc:sldMk cId="4095378965" sldId="1016"/>
            <ac:cxnSpMk id="71" creationId="{B52214C2-E29E-43F8-A374-C2286C94A3A7}"/>
          </ac:cxnSpMkLst>
        </pc:cxnChg>
        <pc:cxnChg chg="add mod">
          <ac:chgData name="Riccardo D'Acunto" userId="298d2a04-900e-4aa4-ab9d-60701e482805" providerId="ADAL" clId="{00B70508-F71D-42BC-8815-4F4A817A6886}" dt="2021-07-06T07:47:51.462" v="210"/>
          <ac:cxnSpMkLst>
            <pc:docMk/>
            <pc:sldMk cId="4095378965" sldId="1016"/>
            <ac:cxnSpMk id="72" creationId="{5CA4B76C-C26D-4FBF-BC27-08D37BFD9B2B}"/>
          </ac:cxnSpMkLst>
        </pc:cxnChg>
        <pc:cxnChg chg="add mod">
          <ac:chgData name="Riccardo D'Acunto" userId="298d2a04-900e-4aa4-ab9d-60701e482805" providerId="ADAL" clId="{00B70508-F71D-42BC-8815-4F4A817A6886}" dt="2021-07-06T07:47:51.462" v="210"/>
          <ac:cxnSpMkLst>
            <pc:docMk/>
            <pc:sldMk cId="4095378965" sldId="1016"/>
            <ac:cxnSpMk id="73" creationId="{69DB6C99-D7D1-475A-8BD6-68E8A0369C9B}"/>
          </ac:cxnSpMkLst>
        </pc:cxnChg>
        <pc:cxnChg chg="add mod">
          <ac:chgData name="Riccardo D'Acunto" userId="298d2a04-900e-4aa4-ab9d-60701e482805" providerId="ADAL" clId="{00B70508-F71D-42BC-8815-4F4A817A6886}" dt="2021-07-06T07:47:51.462" v="210"/>
          <ac:cxnSpMkLst>
            <pc:docMk/>
            <pc:sldMk cId="4095378965" sldId="1016"/>
            <ac:cxnSpMk id="74" creationId="{76C5B71B-5105-458D-8354-E5B15C04C238}"/>
          </ac:cxnSpMkLst>
        </pc:cxnChg>
        <pc:cxnChg chg="add mod">
          <ac:chgData name="Riccardo D'Acunto" userId="298d2a04-900e-4aa4-ab9d-60701e482805" providerId="ADAL" clId="{00B70508-F71D-42BC-8815-4F4A817A6886}" dt="2021-07-06T07:47:51.462" v="210"/>
          <ac:cxnSpMkLst>
            <pc:docMk/>
            <pc:sldMk cId="4095378965" sldId="1016"/>
            <ac:cxnSpMk id="75" creationId="{2033E9FA-6C59-45FE-9263-2FA5222F6BC4}"/>
          </ac:cxnSpMkLst>
        </pc:cxnChg>
        <pc:cxnChg chg="add mod">
          <ac:chgData name="Riccardo D'Acunto" userId="298d2a04-900e-4aa4-ab9d-60701e482805" providerId="ADAL" clId="{00B70508-F71D-42BC-8815-4F4A817A6886}" dt="2021-07-06T07:47:51.462" v="210"/>
          <ac:cxnSpMkLst>
            <pc:docMk/>
            <pc:sldMk cId="4095378965" sldId="1016"/>
            <ac:cxnSpMk id="76" creationId="{B536454F-AF56-4B83-B2DE-C53E0D90A711}"/>
          </ac:cxnSpMkLst>
        </pc:cxnChg>
        <pc:cxnChg chg="add mod">
          <ac:chgData name="Riccardo D'Acunto" userId="298d2a04-900e-4aa4-ab9d-60701e482805" providerId="ADAL" clId="{00B70508-F71D-42BC-8815-4F4A817A6886}" dt="2021-07-06T07:47:51.462" v="210"/>
          <ac:cxnSpMkLst>
            <pc:docMk/>
            <pc:sldMk cId="4095378965" sldId="1016"/>
            <ac:cxnSpMk id="77" creationId="{A853BBC6-7A5E-4C65-A427-D3BFB5762BC7}"/>
          </ac:cxnSpMkLst>
        </pc:cxnChg>
        <pc:cxnChg chg="add mod">
          <ac:chgData name="Riccardo D'Acunto" userId="298d2a04-900e-4aa4-ab9d-60701e482805" providerId="ADAL" clId="{00B70508-F71D-42BC-8815-4F4A817A6886}" dt="2021-07-06T07:47:51.462" v="210"/>
          <ac:cxnSpMkLst>
            <pc:docMk/>
            <pc:sldMk cId="4095378965" sldId="1016"/>
            <ac:cxnSpMk id="78" creationId="{FCC304BB-2F63-4514-81DD-71CB87961FFA}"/>
          </ac:cxnSpMkLst>
        </pc:cxnChg>
        <pc:cxnChg chg="add mod">
          <ac:chgData name="Riccardo D'Acunto" userId="298d2a04-900e-4aa4-ab9d-60701e482805" providerId="ADAL" clId="{00B70508-F71D-42BC-8815-4F4A817A6886}" dt="2021-07-06T07:47:51.462" v="210"/>
          <ac:cxnSpMkLst>
            <pc:docMk/>
            <pc:sldMk cId="4095378965" sldId="1016"/>
            <ac:cxnSpMk id="79" creationId="{B045D063-DA82-482E-BEA0-5C1DC196CFC5}"/>
          </ac:cxnSpMkLst>
        </pc:cxnChg>
        <pc:cxnChg chg="add mod">
          <ac:chgData name="Riccardo D'Acunto" userId="298d2a04-900e-4aa4-ab9d-60701e482805" providerId="ADAL" clId="{00B70508-F71D-42BC-8815-4F4A817A6886}" dt="2021-07-06T07:47:51.462" v="210"/>
          <ac:cxnSpMkLst>
            <pc:docMk/>
            <pc:sldMk cId="4095378965" sldId="1016"/>
            <ac:cxnSpMk id="82" creationId="{6C706746-8291-4335-BAC3-467A92344F28}"/>
          </ac:cxnSpMkLst>
        </pc:cxnChg>
        <pc:cxnChg chg="add mod">
          <ac:chgData name="Riccardo D'Acunto" userId="298d2a04-900e-4aa4-ab9d-60701e482805" providerId="ADAL" clId="{00B70508-F71D-42BC-8815-4F4A817A6886}" dt="2021-07-06T07:47:51.462" v="210"/>
          <ac:cxnSpMkLst>
            <pc:docMk/>
            <pc:sldMk cId="4095378965" sldId="1016"/>
            <ac:cxnSpMk id="83" creationId="{3C3CE7D3-AF48-472A-A163-E94FF57B7F82}"/>
          </ac:cxnSpMkLst>
        </pc:cxnChg>
        <pc:cxnChg chg="add mod">
          <ac:chgData name="Riccardo D'Acunto" userId="298d2a04-900e-4aa4-ab9d-60701e482805" providerId="ADAL" clId="{00B70508-F71D-42BC-8815-4F4A817A6886}" dt="2021-07-06T07:47:51.462" v="210"/>
          <ac:cxnSpMkLst>
            <pc:docMk/>
            <pc:sldMk cId="4095378965" sldId="1016"/>
            <ac:cxnSpMk id="84" creationId="{40C8B5B9-114F-490B-BB31-D8AA4717273F}"/>
          </ac:cxnSpMkLst>
        </pc:cxnChg>
        <pc:cxnChg chg="add mod">
          <ac:chgData name="Riccardo D'Acunto" userId="298d2a04-900e-4aa4-ab9d-60701e482805" providerId="ADAL" clId="{00B70508-F71D-42BC-8815-4F4A817A6886}" dt="2021-07-06T07:47:51.462" v="210"/>
          <ac:cxnSpMkLst>
            <pc:docMk/>
            <pc:sldMk cId="4095378965" sldId="1016"/>
            <ac:cxnSpMk id="85" creationId="{136337ED-07E1-40EE-9FA3-3FC15D474BE1}"/>
          </ac:cxnSpMkLst>
        </pc:cxnChg>
        <pc:cxnChg chg="add mod">
          <ac:chgData name="Riccardo D'Acunto" userId="298d2a04-900e-4aa4-ab9d-60701e482805" providerId="ADAL" clId="{00B70508-F71D-42BC-8815-4F4A817A6886}" dt="2021-07-06T07:47:51.462" v="210"/>
          <ac:cxnSpMkLst>
            <pc:docMk/>
            <pc:sldMk cId="4095378965" sldId="1016"/>
            <ac:cxnSpMk id="86" creationId="{1C31AA31-32F6-404D-8104-19479D3625AC}"/>
          </ac:cxnSpMkLst>
        </pc:cxnChg>
        <pc:cxnChg chg="add mod">
          <ac:chgData name="Riccardo D'Acunto" userId="298d2a04-900e-4aa4-ab9d-60701e482805" providerId="ADAL" clId="{00B70508-F71D-42BC-8815-4F4A817A6886}" dt="2021-07-06T07:47:51.462" v="210"/>
          <ac:cxnSpMkLst>
            <pc:docMk/>
            <pc:sldMk cId="4095378965" sldId="1016"/>
            <ac:cxnSpMk id="87" creationId="{949F0AF6-D1E8-4C52-9B28-4BBECED69B9F}"/>
          </ac:cxnSpMkLst>
        </pc:cxnChg>
        <pc:cxnChg chg="add mod">
          <ac:chgData name="Riccardo D'Acunto" userId="298d2a04-900e-4aa4-ab9d-60701e482805" providerId="ADAL" clId="{00B70508-F71D-42BC-8815-4F4A817A6886}" dt="2021-07-06T07:47:51.462" v="210"/>
          <ac:cxnSpMkLst>
            <pc:docMk/>
            <pc:sldMk cId="4095378965" sldId="1016"/>
            <ac:cxnSpMk id="88" creationId="{28B379A3-5FBA-4AF0-B4FC-826A07AD6FC4}"/>
          </ac:cxnSpMkLst>
        </pc:cxnChg>
      </pc:sldChg>
      <pc:sldChg chg="addSp delSp modSp add mod">
        <pc:chgData name="Riccardo D'Acunto" userId="298d2a04-900e-4aa4-ab9d-60701e482805" providerId="ADAL" clId="{00B70508-F71D-42BC-8815-4F4A817A6886}" dt="2021-07-08T08:04:19.168" v="2136" actId="20577"/>
        <pc:sldMkLst>
          <pc:docMk/>
          <pc:sldMk cId="3722512889" sldId="1017"/>
        </pc:sldMkLst>
        <pc:spChg chg="add mod">
          <ac:chgData name="Riccardo D'Acunto" userId="298d2a04-900e-4aa4-ab9d-60701e482805" providerId="ADAL" clId="{00B70508-F71D-42BC-8815-4F4A817A6886}" dt="2021-07-06T08:28:04.609" v="1279" actId="1037"/>
          <ac:spMkLst>
            <pc:docMk/>
            <pc:sldMk cId="3722512889" sldId="1017"/>
            <ac:spMk id="3" creationId="{853E506C-8EA2-4D6D-8D47-F7CD82E1D9C2}"/>
          </ac:spMkLst>
        </pc:spChg>
        <pc:spChg chg="add mod">
          <ac:chgData name="Riccardo D'Acunto" userId="298d2a04-900e-4aa4-ab9d-60701e482805" providerId="ADAL" clId="{00B70508-F71D-42BC-8815-4F4A817A6886}" dt="2021-07-06T08:28:04.609" v="1279" actId="1037"/>
          <ac:spMkLst>
            <pc:docMk/>
            <pc:sldMk cId="3722512889" sldId="1017"/>
            <ac:spMk id="4" creationId="{8B9E7069-122C-4BC1-9254-FFBD3C37DB28}"/>
          </ac:spMkLst>
        </pc:spChg>
        <pc:spChg chg="add mod">
          <ac:chgData name="Riccardo D'Acunto" userId="298d2a04-900e-4aa4-ab9d-60701e482805" providerId="ADAL" clId="{00B70508-F71D-42BC-8815-4F4A817A6886}" dt="2021-07-06T08:28:04.609" v="1279" actId="1037"/>
          <ac:spMkLst>
            <pc:docMk/>
            <pc:sldMk cId="3722512889" sldId="1017"/>
            <ac:spMk id="5" creationId="{33894A09-26C0-4971-9A17-F0C4A4B44A6D}"/>
          </ac:spMkLst>
        </pc:spChg>
        <pc:spChg chg="add mod">
          <ac:chgData name="Riccardo D'Acunto" userId="298d2a04-900e-4aa4-ab9d-60701e482805" providerId="ADAL" clId="{00B70508-F71D-42BC-8815-4F4A817A6886}" dt="2021-07-06T08:28:04.609" v="1279" actId="1037"/>
          <ac:spMkLst>
            <pc:docMk/>
            <pc:sldMk cId="3722512889" sldId="1017"/>
            <ac:spMk id="6" creationId="{9C55AFDD-2720-41FD-A13B-7E7BE89C4708}"/>
          </ac:spMkLst>
        </pc:spChg>
        <pc:spChg chg="add mod">
          <ac:chgData name="Riccardo D'Acunto" userId="298d2a04-900e-4aa4-ab9d-60701e482805" providerId="ADAL" clId="{00B70508-F71D-42BC-8815-4F4A817A6886}" dt="2021-07-06T08:29:49.588" v="1292" actId="208"/>
          <ac:spMkLst>
            <pc:docMk/>
            <pc:sldMk cId="3722512889" sldId="1017"/>
            <ac:spMk id="7" creationId="{CF710D09-A0C8-410C-BC86-EB4E164F2942}"/>
          </ac:spMkLst>
        </pc:spChg>
        <pc:spChg chg="add mod">
          <ac:chgData name="Riccardo D'Acunto" userId="298d2a04-900e-4aa4-ab9d-60701e482805" providerId="ADAL" clId="{00B70508-F71D-42BC-8815-4F4A817A6886}" dt="2021-07-06T08:31:28.397" v="1296" actId="20577"/>
          <ac:spMkLst>
            <pc:docMk/>
            <pc:sldMk cId="3722512889" sldId="1017"/>
            <ac:spMk id="8" creationId="{C0ADC931-5DC1-4898-A517-5005410F018E}"/>
          </ac:spMkLst>
        </pc:spChg>
        <pc:spChg chg="add mod">
          <ac:chgData name="Riccardo D'Acunto" userId="298d2a04-900e-4aa4-ab9d-60701e482805" providerId="ADAL" clId="{00B70508-F71D-42BC-8815-4F4A817A6886}" dt="2021-07-08T08:04:19.168" v="2136" actId="20577"/>
          <ac:spMkLst>
            <pc:docMk/>
            <pc:sldMk cId="3722512889" sldId="1017"/>
            <ac:spMk id="10" creationId="{C8BCD7C1-05A9-4446-9595-0F663839E4A9}"/>
          </ac:spMkLst>
        </pc:spChg>
        <pc:spChg chg="add mod">
          <ac:chgData name="Riccardo D'Acunto" userId="298d2a04-900e-4aa4-ab9d-60701e482805" providerId="ADAL" clId="{00B70508-F71D-42BC-8815-4F4A817A6886}" dt="2021-07-06T08:28:04.609" v="1279" actId="1037"/>
          <ac:spMkLst>
            <pc:docMk/>
            <pc:sldMk cId="3722512889" sldId="1017"/>
            <ac:spMk id="11" creationId="{D8F6E845-EF63-452E-948F-A4D38D14751C}"/>
          </ac:spMkLst>
        </pc:spChg>
        <pc:spChg chg="add mod">
          <ac:chgData name="Riccardo D'Acunto" userId="298d2a04-900e-4aa4-ab9d-60701e482805" providerId="ADAL" clId="{00B70508-F71D-42BC-8815-4F4A817A6886}" dt="2021-07-06T08:28:04.609" v="1279" actId="1037"/>
          <ac:spMkLst>
            <pc:docMk/>
            <pc:sldMk cId="3722512889" sldId="1017"/>
            <ac:spMk id="12" creationId="{B368BB49-B4F7-420E-80A8-5DE5BA924A02}"/>
          </ac:spMkLst>
        </pc:spChg>
        <pc:spChg chg="add mod">
          <ac:chgData name="Riccardo D'Acunto" userId="298d2a04-900e-4aa4-ab9d-60701e482805" providerId="ADAL" clId="{00B70508-F71D-42BC-8815-4F4A817A6886}" dt="2021-07-06T08:28:04.609" v="1279" actId="1037"/>
          <ac:spMkLst>
            <pc:docMk/>
            <pc:sldMk cId="3722512889" sldId="1017"/>
            <ac:spMk id="13" creationId="{55C69A72-B651-44CB-B3A9-17F05F7F09D6}"/>
          </ac:spMkLst>
        </pc:spChg>
        <pc:spChg chg="add mod">
          <ac:chgData name="Riccardo D'Acunto" userId="298d2a04-900e-4aa4-ab9d-60701e482805" providerId="ADAL" clId="{00B70508-F71D-42BC-8815-4F4A817A6886}" dt="2021-07-06T08:28:04.609" v="1279" actId="1037"/>
          <ac:spMkLst>
            <pc:docMk/>
            <pc:sldMk cId="3722512889" sldId="1017"/>
            <ac:spMk id="16" creationId="{35F607CC-D226-4476-BF14-58336F2E334F}"/>
          </ac:spMkLst>
        </pc:spChg>
        <pc:spChg chg="add mod">
          <ac:chgData name="Riccardo D'Acunto" userId="298d2a04-900e-4aa4-ab9d-60701e482805" providerId="ADAL" clId="{00B70508-F71D-42BC-8815-4F4A817A6886}" dt="2021-07-06T08:28:04.609" v="1279" actId="1037"/>
          <ac:spMkLst>
            <pc:docMk/>
            <pc:sldMk cId="3722512889" sldId="1017"/>
            <ac:spMk id="17" creationId="{0D9842DA-45AD-45EE-BE39-0D150B9649F8}"/>
          </ac:spMkLst>
        </pc:spChg>
        <pc:spChg chg="add mod">
          <ac:chgData name="Riccardo D'Acunto" userId="298d2a04-900e-4aa4-ab9d-60701e482805" providerId="ADAL" clId="{00B70508-F71D-42BC-8815-4F4A817A6886}" dt="2021-07-06T08:30:03.112" v="1293" actId="208"/>
          <ac:spMkLst>
            <pc:docMk/>
            <pc:sldMk cId="3722512889" sldId="1017"/>
            <ac:spMk id="18" creationId="{61F273F6-F06B-4EAB-9B8B-BDED88B6E2CF}"/>
          </ac:spMkLst>
        </pc:spChg>
        <pc:spChg chg="add mod">
          <ac:chgData name="Riccardo D'Acunto" userId="298d2a04-900e-4aa4-ab9d-60701e482805" providerId="ADAL" clId="{00B70508-F71D-42BC-8815-4F4A817A6886}" dt="2021-07-06T08:31:33.012" v="1299" actId="20577"/>
          <ac:spMkLst>
            <pc:docMk/>
            <pc:sldMk cId="3722512889" sldId="1017"/>
            <ac:spMk id="19" creationId="{4223A6BD-50E9-42FF-AF5C-EA41336F3174}"/>
          </ac:spMkLst>
        </pc:spChg>
        <pc:spChg chg="mod">
          <ac:chgData name="Riccardo D'Acunto" userId="298d2a04-900e-4aa4-ab9d-60701e482805" providerId="ADAL" clId="{00B70508-F71D-42BC-8815-4F4A817A6886}" dt="2021-07-06T08:28:19.129" v="1280" actId="108"/>
          <ac:spMkLst>
            <pc:docMk/>
            <pc:sldMk cId="3722512889" sldId="1017"/>
            <ac:spMk id="21" creationId="{CB305F65-7170-4EEA-A98E-3F3E369DAA3B}"/>
          </ac:spMkLst>
        </pc:spChg>
        <pc:spChg chg="mod">
          <ac:chgData name="Riccardo D'Acunto" userId="298d2a04-900e-4aa4-ab9d-60701e482805" providerId="ADAL" clId="{00B70508-F71D-42BC-8815-4F4A817A6886}" dt="2021-07-06T08:28:19.129" v="1280" actId="108"/>
          <ac:spMkLst>
            <pc:docMk/>
            <pc:sldMk cId="3722512889" sldId="1017"/>
            <ac:spMk id="22" creationId="{2BE2CF61-17B7-4477-83E9-1AE9B1EF2A6F}"/>
          </ac:spMkLst>
        </pc:spChg>
        <pc:spChg chg="mod">
          <ac:chgData name="Riccardo D'Acunto" userId="298d2a04-900e-4aa4-ab9d-60701e482805" providerId="ADAL" clId="{00B70508-F71D-42BC-8815-4F4A817A6886}" dt="2021-07-06T08:28:19.129" v="1280" actId="108"/>
          <ac:spMkLst>
            <pc:docMk/>
            <pc:sldMk cId="3722512889" sldId="1017"/>
            <ac:spMk id="23" creationId="{283EBDAD-E857-4E86-9B3C-BA2CA9477F6E}"/>
          </ac:spMkLst>
        </pc:spChg>
        <pc:spChg chg="mod">
          <ac:chgData name="Riccardo D'Acunto" userId="298d2a04-900e-4aa4-ab9d-60701e482805" providerId="ADAL" clId="{00B70508-F71D-42BC-8815-4F4A817A6886}" dt="2021-07-06T08:28:19.129" v="1280" actId="108"/>
          <ac:spMkLst>
            <pc:docMk/>
            <pc:sldMk cId="3722512889" sldId="1017"/>
            <ac:spMk id="24" creationId="{0D14F790-3273-46B8-B7D0-168F7FBBEEC1}"/>
          </ac:spMkLst>
        </pc:spChg>
        <pc:spChg chg="mod">
          <ac:chgData name="Riccardo D'Acunto" userId="298d2a04-900e-4aa4-ab9d-60701e482805" providerId="ADAL" clId="{00B70508-F71D-42BC-8815-4F4A817A6886}" dt="2021-07-06T08:28:19.129" v="1280" actId="108"/>
          <ac:spMkLst>
            <pc:docMk/>
            <pc:sldMk cId="3722512889" sldId="1017"/>
            <ac:spMk id="25" creationId="{ABB757BA-8CC6-465B-B25B-A1F84ABA9B69}"/>
          </ac:spMkLst>
        </pc:spChg>
        <pc:spChg chg="add mod">
          <ac:chgData name="Riccardo D'Acunto" userId="298d2a04-900e-4aa4-ab9d-60701e482805" providerId="ADAL" clId="{00B70508-F71D-42BC-8815-4F4A817A6886}" dt="2021-07-06T08:28:04.609" v="1279" actId="1037"/>
          <ac:spMkLst>
            <pc:docMk/>
            <pc:sldMk cId="3722512889" sldId="1017"/>
            <ac:spMk id="26" creationId="{DA6D7B02-8147-4ABD-8952-9111372182D0}"/>
          </ac:spMkLst>
        </pc:spChg>
        <pc:spChg chg="add mod">
          <ac:chgData name="Riccardo D'Acunto" userId="298d2a04-900e-4aa4-ab9d-60701e482805" providerId="ADAL" clId="{00B70508-F71D-42BC-8815-4F4A817A6886}" dt="2021-07-08T08:04:07.119" v="2125" actId="20577"/>
          <ac:spMkLst>
            <pc:docMk/>
            <pc:sldMk cId="3722512889" sldId="1017"/>
            <ac:spMk id="27" creationId="{22428B17-1ED1-44A8-8077-244061DE10A5}"/>
          </ac:spMkLst>
        </pc:spChg>
        <pc:spChg chg="add mod">
          <ac:chgData name="Riccardo D'Acunto" userId="298d2a04-900e-4aa4-ab9d-60701e482805" providerId="ADAL" clId="{00B70508-F71D-42BC-8815-4F4A817A6886}" dt="2021-07-06T08:31:38.606" v="1300" actId="207"/>
          <ac:spMkLst>
            <pc:docMk/>
            <pc:sldMk cId="3722512889" sldId="1017"/>
            <ac:spMk id="28" creationId="{CA7829EA-D9B9-4937-BB80-3EBBC5DD05BB}"/>
          </ac:spMkLst>
        </pc:spChg>
        <pc:spChg chg="add mod">
          <ac:chgData name="Riccardo D'Acunto" userId="298d2a04-900e-4aa4-ab9d-60701e482805" providerId="ADAL" clId="{00B70508-F71D-42BC-8815-4F4A817A6886}" dt="2021-07-06T08:28:23.882" v="1281" actId="20577"/>
          <ac:spMkLst>
            <pc:docMk/>
            <pc:sldMk cId="3722512889" sldId="1017"/>
            <ac:spMk id="29" creationId="{CECDA8D6-CE21-42A6-8DEB-449FCB01AC44}"/>
          </ac:spMkLst>
        </pc:spChg>
        <pc:spChg chg="add mod">
          <ac:chgData name="Riccardo D'Acunto" userId="298d2a04-900e-4aa4-ab9d-60701e482805" providerId="ADAL" clId="{00B70508-F71D-42BC-8815-4F4A817A6886}" dt="2021-07-06T08:28:27.270" v="1282" actId="20577"/>
          <ac:spMkLst>
            <pc:docMk/>
            <pc:sldMk cId="3722512889" sldId="1017"/>
            <ac:spMk id="30" creationId="{F4A6B4D7-AF08-44CD-A775-B9C840D2394B}"/>
          </ac:spMkLst>
        </pc:spChg>
        <pc:spChg chg="add mod">
          <ac:chgData name="Riccardo D'Acunto" userId="298d2a04-900e-4aa4-ab9d-60701e482805" providerId="ADAL" clId="{00B70508-F71D-42BC-8815-4F4A817A6886}" dt="2021-07-06T08:28:04.609" v="1279" actId="1037"/>
          <ac:spMkLst>
            <pc:docMk/>
            <pc:sldMk cId="3722512889" sldId="1017"/>
            <ac:spMk id="31" creationId="{3DC6FB30-F6D3-4C8A-9D67-04BC67C1AB3E}"/>
          </ac:spMkLst>
        </pc:spChg>
        <pc:spChg chg="add mod">
          <ac:chgData name="Riccardo D'Acunto" userId="298d2a04-900e-4aa4-ab9d-60701e482805" providerId="ADAL" clId="{00B70508-F71D-42BC-8815-4F4A817A6886}" dt="2021-07-06T08:28:04.609" v="1279" actId="1037"/>
          <ac:spMkLst>
            <pc:docMk/>
            <pc:sldMk cId="3722512889" sldId="1017"/>
            <ac:spMk id="32" creationId="{8CEB957A-912C-498D-AC94-A10009DBDE01}"/>
          </ac:spMkLst>
        </pc:spChg>
        <pc:spChg chg="add mod">
          <ac:chgData name="Riccardo D'Acunto" userId="298d2a04-900e-4aa4-ab9d-60701e482805" providerId="ADAL" clId="{00B70508-F71D-42BC-8815-4F4A817A6886}" dt="2021-07-06T08:28:04.609" v="1279" actId="1037"/>
          <ac:spMkLst>
            <pc:docMk/>
            <pc:sldMk cId="3722512889" sldId="1017"/>
            <ac:spMk id="33" creationId="{F2ABC17A-A03D-4001-B667-EF0305D0132C}"/>
          </ac:spMkLst>
        </pc:spChg>
        <pc:spChg chg="add del">
          <ac:chgData name="Riccardo D'Acunto" userId="298d2a04-900e-4aa4-ab9d-60701e482805" providerId="ADAL" clId="{00B70508-F71D-42BC-8815-4F4A817A6886}" dt="2021-07-07T12:13:09.115" v="1642" actId="478"/>
          <ac:spMkLst>
            <pc:docMk/>
            <pc:sldMk cId="3722512889" sldId="1017"/>
            <ac:spMk id="35" creationId="{EA16E76C-FCCE-4FD3-9535-3F8F0496EA5C}"/>
          </ac:spMkLst>
        </pc:spChg>
        <pc:spChg chg="add mod">
          <ac:chgData name="Riccardo D'Acunto" userId="298d2a04-900e-4aa4-ab9d-60701e482805" providerId="ADAL" clId="{00B70508-F71D-42BC-8815-4F4A817A6886}" dt="2021-07-07T12:13:38.194" v="1649" actId="5793"/>
          <ac:spMkLst>
            <pc:docMk/>
            <pc:sldMk cId="3722512889" sldId="1017"/>
            <ac:spMk id="36" creationId="{21EED3DE-FC71-4765-9E05-E6F3E4A3CCF8}"/>
          </ac:spMkLst>
        </pc:spChg>
        <pc:grpChg chg="add mod">
          <ac:chgData name="Riccardo D'Acunto" userId="298d2a04-900e-4aa4-ab9d-60701e482805" providerId="ADAL" clId="{00B70508-F71D-42BC-8815-4F4A817A6886}" dt="2021-07-06T08:28:04.609" v="1279" actId="1037"/>
          <ac:grpSpMkLst>
            <pc:docMk/>
            <pc:sldMk cId="3722512889" sldId="1017"/>
            <ac:grpSpMk id="20" creationId="{6C7C49F7-25A6-4CF6-803E-02D32FD70D19}"/>
          </ac:grpSpMkLst>
        </pc:grpChg>
        <pc:picChg chg="add mod">
          <ac:chgData name="Riccardo D'Acunto" userId="298d2a04-900e-4aa4-ab9d-60701e482805" providerId="ADAL" clId="{00B70508-F71D-42BC-8815-4F4A817A6886}" dt="2021-07-06T08:28:04.609" v="1279" actId="1037"/>
          <ac:picMkLst>
            <pc:docMk/>
            <pc:sldMk cId="3722512889" sldId="1017"/>
            <ac:picMk id="2" creationId="{4676A061-2E22-4D65-8380-26674902FF29}"/>
          </ac:picMkLst>
        </pc:picChg>
        <pc:picChg chg="add mod ord">
          <ac:chgData name="Riccardo D'Acunto" userId="298d2a04-900e-4aa4-ab9d-60701e482805" providerId="ADAL" clId="{00B70508-F71D-42BC-8815-4F4A817A6886}" dt="2021-07-06T08:29:38.196" v="1291" actId="166"/>
          <ac:picMkLst>
            <pc:docMk/>
            <pc:sldMk cId="3722512889" sldId="1017"/>
            <ac:picMk id="9" creationId="{E6F5BA31-E444-4404-AE43-7A7F6E2D669F}"/>
          </ac:picMkLst>
        </pc:picChg>
        <pc:cxnChg chg="add mod">
          <ac:chgData name="Riccardo D'Acunto" userId="298d2a04-900e-4aa4-ab9d-60701e482805" providerId="ADAL" clId="{00B70508-F71D-42BC-8815-4F4A817A6886}" dt="2021-07-06T08:28:38.653" v="1285" actId="208"/>
          <ac:cxnSpMkLst>
            <pc:docMk/>
            <pc:sldMk cId="3722512889" sldId="1017"/>
            <ac:cxnSpMk id="14" creationId="{938DC43A-5FE7-4F7B-A681-CF7A449B4FF5}"/>
          </ac:cxnSpMkLst>
        </pc:cxnChg>
        <pc:cxnChg chg="add mod">
          <ac:chgData name="Riccardo D'Acunto" userId="298d2a04-900e-4aa4-ab9d-60701e482805" providerId="ADAL" clId="{00B70508-F71D-42BC-8815-4F4A817A6886}" dt="2021-07-06T08:28:53.047" v="1286" actId="208"/>
          <ac:cxnSpMkLst>
            <pc:docMk/>
            <pc:sldMk cId="3722512889" sldId="1017"/>
            <ac:cxnSpMk id="15" creationId="{4CD2BE76-C3D0-49D6-9425-3B4DAB03AC70}"/>
          </ac:cxnSpMkLst>
        </pc:cxnChg>
      </pc:sldChg>
      <pc:sldChg chg="addSp delSp modSp add mod modAnim">
        <pc:chgData name="Riccardo D'Acunto" userId="298d2a04-900e-4aa4-ab9d-60701e482805" providerId="ADAL" clId="{00B70508-F71D-42BC-8815-4F4A817A6886}" dt="2021-07-07T12:14:34.072" v="1679" actId="478"/>
        <pc:sldMkLst>
          <pc:docMk/>
          <pc:sldMk cId="1888543589" sldId="1018"/>
        </pc:sldMkLst>
        <pc:spChg chg="add del mod">
          <ac:chgData name="Riccardo D'Acunto" userId="298d2a04-900e-4aa4-ab9d-60701e482805" providerId="ADAL" clId="{00B70508-F71D-42BC-8815-4F4A817A6886}" dt="2021-07-07T12:14:34.072" v="1679" actId="478"/>
          <ac:spMkLst>
            <pc:docMk/>
            <pc:sldMk cId="1888543589" sldId="1018"/>
            <ac:spMk id="2" creationId="{C2AA7B32-C42D-4DE6-AA5E-3CD382C6CE42}"/>
          </ac:spMkLst>
        </pc:spChg>
        <pc:spChg chg="add mod">
          <ac:chgData name="Riccardo D'Acunto" userId="298d2a04-900e-4aa4-ab9d-60701e482805" providerId="ADAL" clId="{00B70508-F71D-42BC-8815-4F4A817A6886}" dt="2021-07-06T08:33:55.998" v="1323" actId="207"/>
          <ac:spMkLst>
            <pc:docMk/>
            <pc:sldMk cId="1888543589" sldId="1018"/>
            <ac:spMk id="3" creationId="{20F857F5-C96E-4C7F-B6CF-E2EC3BAD5909}"/>
          </ac:spMkLst>
        </pc:spChg>
        <pc:spChg chg="add mod">
          <ac:chgData name="Riccardo D'Acunto" userId="298d2a04-900e-4aa4-ab9d-60701e482805" providerId="ADAL" clId="{00B70508-F71D-42BC-8815-4F4A817A6886}" dt="2021-07-06T08:33:43.757" v="1322"/>
          <ac:spMkLst>
            <pc:docMk/>
            <pc:sldMk cId="1888543589" sldId="1018"/>
            <ac:spMk id="4" creationId="{93FE838A-B73D-4231-9B05-9ED009A55AF8}"/>
          </ac:spMkLst>
        </pc:spChg>
        <pc:spChg chg="add mod">
          <ac:chgData name="Riccardo D'Acunto" userId="298d2a04-900e-4aa4-ab9d-60701e482805" providerId="ADAL" clId="{00B70508-F71D-42BC-8815-4F4A817A6886}" dt="2021-07-06T08:33:43.757" v="1322"/>
          <ac:spMkLst>
            <pc:docMk/>
            <pc:sldMk cId="1888543589" sldId="1018"/>
            <ac:spMk id="5" creationId="{1FDDBD8C-2A10-4461-9FB4-3FEBC3D0A1E6}"/>
          </ac:spMkLst>
        </pc:spChg>
        <pc:spChg chg="add mod">
          <ac:chgData name="Riccardo D'Acunto" userId="298d2a04-900e-4aa4-ab9d-60701e482805" providerId="ADAL" clId="{00B70508-F71D-42BC-8815-4F4A817A6886}" dt="2021-07-06T08:33:43.757" v="1322"/>
          <ac:spMkLst>
            <pc:docMk/>
            <pc:sldMk cId="1888543589" sldId="1018"/>
            <ac:spMk id="6" creationId="{F982DBEA-EDC6-46BB-9C0D-67EE81B2C8C7}"/>
          </ac:spMkLst>
        </pc:spChg>
        <pc:spChg chg="add mod">
          <ac:chgData name="Riccardo D'Acunto" userId="298d2a04-900e-4aa4-ab9d-60701e482805" providerId="ADAL" clId="{00B70508-F71D-42BC-8815-4F4A817A6886}" dt="2021-07-06T08:33:43.757" v="1322"/>
          <ac:spMkLst>
            <pc:docMk/>
            <pc:sldMk cId="1888543589" sldId="1018"/>
            <ac:spMk id="7" creationId="{0CB12A47-5D16-44E4-AB9F-15D3587BE439}"/>
          </ac:spMkLst>
        </pc:spChg>
        <pc:spChg chg="add mod">
          <ac:chgData name="Riccardo D'Acunto" userId="298d2a04-900e-4aa4-ab9d-60701e482805" providerId="ADAL" clId="{00B70508-F71D-42BC-8815-4F4A817A6886}" dt="2021-07-06T08:33:43.757" v="1322"/>
          <ac:spMkLst>
            <pc:docMk/>
            <pc:sldMk cId="1888543589" sldId="1018"/>
            <ac:spMk id="8" creationId="{4E67ABA9-AF43-4C81-BCBD-94A752272CF7}"/>
          </ac:spMkLst>
        </pc:spChg>
        <pc:spChg chg="add mod">
          <ac:chgData name="Riccardo D'Acunto" userId="298d2a04-900e-4aa4-ab9d-60701e482805" providerId="ADAL" clId="{00B70508-F71D-42BC-8815-4F4A817A6886}" dt="2021-07-06T08:33:43.757" v="1322"/>
          <ac:spMkLst>
            <pc:docMk/>
            <pc:sldMk cId="1888543589" sldId="1018"/>
            <ac:spMk id="9" creationId="{4F68ACFD-7B3E-4F72-AA66-D5CE8F4AF0DB}"/>
          </ac:spMkLst>
        </pc:spChg>
        <pc:spChg chg="add mod">
          <ac:chgData name="Riccardo D'Acunto" userId="298d2a04-900e-4aa4-ab9d-60701e482805" providerId="ADAL" clId="{00B70508-F71D-42BC-8815-4F4A817A6886}" dt="2021-07-06T08:33:43.757" v="1322"/>
          <ac:spMkLst>
            <pc:docMk/>
            <pc:sldMk cId="1888543589" sldId="1018"/>
            <ac:spMk id="10" creationId="{F0260BD4-5552-4422-86A6-90FCE71D4E3D}"/>
          </ac:spMkLst>
        </pc:spChg>
        <pc:spChg chg="add mod">
          <ac:chgData name="Riccardo D'Acunto" userId="298d2a04-900e-4aa4-ab9d-60701e482805" providerId="ADAL" clId="{00B70508-F71D-42BC-8815-4F4A817A6886}" dt="2021-07-06T08:33:43.757" v="1322"/>
          <ac:spMkLst>
            <pc:docMk/>
            <pc:sldMk cId="1888543589" sldId="1018"/>
            <ac:spMk id="11" creationId="{6275308A-6BD5-4B17-AA2F-126AC9E91B21}"/>
          </ac:spMkLst>
        </pc:spChg>
        <pc:spChg chg="add del">
          <ac:chgData name="Riccardo D'Acunto" userId="298d2a04-900e-4aa4-ab9d-60701e482805" providerId="ADAL" clId="{00B70508-F71D-42BC-8815-4F4A817A6886}" dt="2021-07-07T12:13:45.121" v="1651" actId="22"/>
          <ac:spMkLst>
            <pc:docMk/>
            <pc:sldMk cId="1888543589" sldId="1018"/>
            <ac:spMk id="13" creationId="{5F831C3B-3E09-4197-91A0-014337506862}"/>
          </ac:spMkLst>
        </pc:spChg>
        <pc:spChg chg="add mod">
          <ac:chgData name="Riccardo D'Acunto" userId="298d2a04-900e-4aa4-ab9d-60701e482805" providerId="ADAL" clId="{00B70508-F71D-42BC-8815-4F4A817A6886}" dt="2021-07-07T12:14:27.093" v="1678" actId="20577"/>
          <ac:spMkLst>
            <pc:docMk/>
            <pc:sldMk cId="1888543589" sldId="1018"/>
            <ac:spMk id="14" creationId="{64B91E04-6671-4D1B-9637-544C08D6651F}"/>
          </ac:spMkLst>
        </pc:spChg>
      </pc:sldChg>
      <pc:sldChg chg="addSp modSp add mod">
        <pc:chgData name="Riccardo D'Acunto" userId="298d2a04-900e-4aa4-ab9d-60701e482805" providerId="ADAL" clId="{00B70508-F71D-42BC-8815-4F4A817A6886}" dt="2021-07-07T12:16:17.653" v="1726" actId="5793"/>
        <pc:sldMkLst>
          <pc:docMk/>
          <pc:sldMk cId="3227360253" sldId="1019"/>
        </pc:sldMkLst>
        <pc:spChg chg="add mod">
          <ac:chgData name="Riccardo D'Acunto" userId="298d2a04-900e-4aa4-ab9d-60701e482805" providerId="ADAL" clId="{00B70508-F71D-42BC-8815-4F4A817A6886}" dt="2021-07-07T12:01:24.488" v="1476" actId="208"/>
          <ac:spMkLst>
            <pc:docMk/>
            <pc:sldMk cId="3227360253" sldId="1019"/>
            <ac:spMk id="3" creationId="{B6EC8A37-EB8D-424D-8ADE-720A5DA021E3}"/>
          </ac:spMkLst>
        </pc:spChg>
        <pc:spChg chg="add mod">
          <ac:chgData name="Riccardo D'Acunto" userId="298d2a04-900e-4aa4-ab9d-60701e482805" providerId="ADAL" clId="{00B70508-F71D-42BC-8815-4F4A817A6886}" dt="2021-07-07T12:00:47.631" v="1473" actId="1076"/>
          <ac:spMkLst>
            <pc:docMk/>
            <pc:sldMk cId="3227360253" sldId="1019"/>
            <ac:spMk id="4" creationId="{F1C7F7DE-118B-40E1-BF37-994B7C8135D9}"/>
          </ac:spMkLst>
        </pc:spChg>
        <pc:spChg chg="add mod">
          <ac:chgData name="Riccardo D'Acunto" userId="298d2a04-900e-4aa4-ab9d-60701e482805" providerId="ADAL" clId="{00B70508-F71D-42BC-8815-4F4A817A6886}" dt="2021-07-07T12:01:51.915" v="1479" actId="208"/>
          <ac:spMkLst>
            <pc:docMk/>
            <pc:sldMk cId="3227360253" sldId="1019"/>
            <ac:spMk id="5" creationId="{FEAF5BC0-46D6-4968-A6D7-61C9D20C70C1}"/>
          </ac:spMkLst>
        </pc:spChg>
        <pc:spChg chg="add mod">
          <ac:chgData name="Riccardo D'Acunto" userId="298d2a04-900e-4aa4-ab9d-60701e482805" providerId="ADAL" clId="{00B70508-F71D-42BC-8815-4F4A817A6886}" dt="2021-07-07T12:01:39.058" v="1477" actId="208"/>
          <ac:spMkLst>
            <pc:docMk/>
            <pc:sldMk cId="3227360253" sldId="1019"/>
            <ac:spMk id="6" creationId="{389ACAFB-9D72-4B7E-A9AC-695FA46CD391}"/>
          </ac:spMkLst>
        </pc:spChg>
        <pc:spChg chg="add mod">
          <ac:chgData name="Riccardo D'Acunto" userId="298d2a04-900e-4aa4-ab9d-60701e482805" providerId="ADAL" clId="{00B70508-F71D-42BC-8815-4F4A817A6886}" dt="2021-07-07T12:02:00.923" v="1480" actId="208"/>
          <ac:spMkLst>
            <pc:docMk/>
            <pc:sldMk cId="3227360253" sldId="1019"/>
            <ac:spMk id="7" creationId="{05014678-333A-4D6F-B71B-BB37E61C7540}"/>
          </ac:spMkLst>
        </pc:spChg>
        <pc:spChg chg="add mod">
          <ac:chgData name="Riccardo D'Acunto" userId="298d2a04-900e-4aa4-ab9d-60701e482805" providerId="ADAL" clId="{00B70508-F71D-42BC-8815-4F4A817A6886}" dt="2021-07-07T12:01:17.794" v="1475" actId="108"/>
          <ac:spMkLst>
            <pc:docMk/>
            <pc:sldMk cId="3227360253" sldId="1019"/>
            <ac:spMk id="8" creationId="{FA30BAD2-6148-4843-87BE-6DE38D96C70B}"/>
          </ac:spMkLst>
        </pc:spChg>
        <pc:spChg chg="add mod">
          <ac:chgData name="Riccardo D'Acunto" userId="298d2a04-900e-4aa4-ab9d-60701e482805" providerId="ADAL" clId="{00B70508-F71D-42BC-8815-4F4A817A6886}" dt="2021-07-07T12:01:13.292" v="1474" actId="108"/>
          <ac:spMkLst>
            <pc:docMk/>
            <pc:sldMk cId="3227360253" sldId="1019"/>
            <ac:spMk id="9" creationId="{0DB9ECAB-B162-4396-9F7F-E7D6811113AC}"/>
          </ac:spMkLst>
        </pc:spChg>
        <pc:spChg chg="add mod">
          <ac:chgData name="Riccardo D'Acunto" userId="298d2a04-900e-4aa4-ab9d-60701e482805" providerId="ADAL" clId="{00B70508-F71D-42BC-8815-4F4A817A6886}" dt="2021-07-07T12:00:22.672" v="1468" actId="207"/>
          <ac:spMkLst>
            <pc:docMk/>
            <pc:sldMk cId="3227360253" sldId="1019"/>
            <ac:spMk id="10" creationId="{5E47C985-74A3-48CD-A078-68781340EB94}"/>
          </ac:spMkLst>
        </pc:spChg>
        <pc:spChg chg="add mod">
          <ac:chgData name="Riccardo D'Acunto" userId="298d2a04-900e-4aa4-ab9d-60701e482805" providerId="ADAL" clId="{00B70508-F71D-42BC-8815-4F4A817A6886}" dt="2021-07-07T12:16:17.653" v="1726" actId="5793"/>
          <ac:spMkLst>
            <pc:docMk/>
            <pc:sldMk cId="3227360253" sldId="1019"/>
            <ac:spMk id="11" creationId="{B3733CB3-FBBD-4802-993F-90447E5F18D5}"/>
          </ac:spMkLst>
        </pc:spChg>
        <pc:picChg chg="add mod">
          <ac:chgData name="Riccardo D'Acunto" userId="298d2a04-900e-4aa4-ab9d-60701e482805" providerId="ADAL" clId="{00B70508-F71D-42BC-8815-4F4A817A6886}" dt="2021-07-07T12:00:47.631" v="1473" actId="1076"/>
          <ac:picMkLst>
            <pc:docMk/>
            <pc:sldMk cId="3227360253" sldId="1019"/>
            <ac:picMk id="2" creationId="{C1326B94-B16C-4F16-A2CC-67413D0BA4C8}"/>
          </ac:picMkLst>
        </pc:picChg>
      </pc:sldChg>
      <pc:sldChg chg="addSp modSp add mod">
        <pc:chgData name="Riccardo D'Acunto" userId="298d2a04-900e-4aa4-ab9d-60701e482805" providerId="ADAL" clId="{00B70508-F71D-42BC-8815-4F4A817A6886}" dt="2021-07-07T12:17:04.810" v="1734" actId="5793"/>
        <pc:sldMkLst>
          <pc:docMk/>
          <pc:sldMk cId="2597490192" sldId="1020"/>
        </pc:sldMkLst>
        <pc:spChg chg="add mod">
          <ac:chgData name="Riccardo D'Acunto" userId="298d2a04-900e-4aa4-ab9d-60701e482805" providerId="ADAL" clId="{00B70508-F71D-42BC-8815-4F4A817A6886}" dt="2021-07-07T12:02:30.253" v="1481" actId="14100"/>
          <ac:spMkLst>
            <pc:docMk/>
            <pc:sldMk cId="2597490192" sldId="1020"/>
            <ac:spMk id="2" creationId="{F53810F5-DBC1-47B3-B13C-84CC50452572}"/>
          </ac:spMkLst>
        </pc:spChg>
        <pc:spChg chg="add mod">
          <ac:chgData name="Riccardo D'Acunto" userId="298d2a04-900e-4aa4-ab9d-60701e482805" providerId="ADAL" clId="{00B70508-F71D-42BC-8815-4F4A817A6886}" dt="2021-07-07T12:02:30.253" v="1481" actId="14100"/>
          <ac:spMkLst>
            <pc:docMk/>
            <pc:sldMk cId="2597490192" sldId="1020"/>
            <ac:spMk id="3" creationId="{00376A2E-4E28-4952-940C-D017D64E31B0}"/>
          </ac:spMkLst>
        </pc:spChg>
        <pc:spChg chg="add mod">
          <ac:chgData name="Riccardo D'Acunto" userId="298d2a04-900e-4aa4-ab9d-60701e482805" providerId="ADAL" clId="{00B70508-F71D-42BC-8815-4F4A817A6886}" dt="2021-07-06T08:42:02.701" v="1365"/>
          <ac:spMkLst>
            <pc:docMk/>
            <pc:sldMk cId="2597490192" sldId="1020"/>
            <ac:spMk id="5" creationId="{CD14A6F1-D104-4F7D-8720-2A6939FA8FB5}"/>
          </ac:spMkLst>
        </pc:spChg>
        <pc:spChg chg="add mod">
          <ac:chgData name="Riccardo D'Acunto" userId="298d2a04-900e-4aa4-ab9d-60701e482805" providerId="ADAL" clId="{00B70508-F71D-42BC-8815-4F4A817A6886}" dt="2021-07-07T12:17:04.810" v="1734" actId="5793"/>
          <ac:spMkLst>
            <pc:docMk/>
            <pc:sldMk cId="2597490192" sldId="1020"/>
            <ac:spMk id="6" creationId="{A838916A-2BD3-424E-BA2F-7D44F7F8B9B7}"/>
          </ac:spMkLst>
        </pc:spChg>
        <pc:picChg chg="add mod">
          <ac:chgData name="Riccardo D'Acunto" userId="298d2a04-900e-4aa4-ab9d-60701e482805" providerId="ADAL" clId="{00B70508-F71D-42BC-8815-4F4A817A6886}" dt="2021-07-07T12:02:56.059" v="1528" actId="1076"/>
          <ac:picMkLst>
            <pc:docMk/>
            <pc:sldMk cId="2597490192" sldId="1020"/>
            <ac:picMk id="4" creationId="{079DB175-D33F-48D9-BAAF-BDA4BE4E1ED5}"/>
          </ac:picMkLst>
        </pc:picChg>
      </pc:sldChg>
      <pc:sldChg chg="modSp add mod ord">
        <pc:chgData name="Riccardo D'Acunto" userId="298d2a04-900e-4aa4-ab9d-60701e482805" providerId="ADAL" clId="{00B70508-F71D-42BC-8815-4F4A817A6886}" dt="2021-07-07T12:17:35.891" v="1740" actId="20577"/>
        <pc:sldMkLst>
          <pc:docMk/>
          <pc:sldMk cId="3377131170" sldId="1021"/>
        </pc:sldMkLst>
        <pc:spChg chg="mod ord">
          <ac:chgData name="Riccardo D'Acunto" userId="298d2a04-900e-4aa4-ab9d-60701e482805" providerId="ADAL" clId="{00B70508-F71D-42BC-8815-4F4A817A6886}" dt="2021-07-07T12:10:07.118" v="1607" actId="167"/>
          <ac:spMkLst>
            <pc:docMk/>
            <pc:sldMk cId="3377131170" sldId="1021"/>
            <ac:spMk id="25" creationId="{FF0609F4-20C6-45E8-8B63-4BF18D1BBCF2}"/>
          </ac:spMkLst>
        </pc:spChg>
        <pc:spChg chg="mod ord">
          <ac:chgData name="Riccardo D'Acunto" userId="298d2a04-900e-4aa4-ab9d-60701e482805" providerId="ADAL" clId="{00B70508-F71D-42BC-8815-4F4A817A6886}" dt="2021-07-07T12:17:35.891" v="1740" actId="20577"/>
          <ac:spMkLst>
            <pc:docMk/>
            <pc:sldMk cId="3377131170" sldId="1021"/>
            <ac:spMk id="26" creationId="{BB825CDB-C42D-4FF3-8B91-42E0CC09E158}"/>
          </ac:spMkLst>
        </pc:spChg>
      </pc:sldChg>
      <pc:sldChg chg="modSp add mod ord">
        <pc:chgData name="Riccardo D'Acunto" userId="298d2a04-900e-4aa4-ab9d-60701e482805" providerId="ADAL" clId="{00B70508-F71D-42BC-8815-4F4A817A6886}" dt="2021-07-07T12:17:32.442" v="1739" actId="20577"/>
        <pc:sldMkLst>
          <pc:docMk/>
          <pc:sldMk cId="2614744721" sldId="1022"/>
        </pc:sldMkLst>
        <pc:spChg chg="mod ord">
          <ac:chgData name="Riccardo D'Acunto" userId="298d2a04-900e-4aa4-ab9d-60701e482805" providerId="ADAL" clId="{00B70508-F71D-42BC-8815-4F4A817A6886}" dt="2021-07-07T12:10:34.152" v="1615" actId="167"/>
          <ac:spMkLst>
            <pc:docMk/>
            <pc:sldMk cId="2614744721" sldId="1022"/>
            <ac:spMk id="25" creationId="{FF0609F4-20C6-45E8-8B63-4BF18D1BBCF2}"/>
          </ac:spMkLst>
        </pc:spChg>
        <pc:spChg chg="mod ord">
          <ac:chgData name="Riccardo D'Acunto" userId="298d2a04-900e-4aa4-ab9d-60701e482805" providerId="ADAL" clId="{00B70508-F71D-42BC-8815-4F4A817A6886}" dt="2021-07-07T12:17:32.442" v="1739" actId="20577"/>
          <ac:spMkLst>
            <pc:docMk/>
            <pc:sldMk cId="2614744721" sldId="1022"/>
            <ac:spMk id="26" creationId="{BB825CDB-C42D-4FF3-8B91-42E0CC09E158}"/>
          </ac:spMkLst>
        </pc:spChg>
      </pc:sldChg>
      <pc:sldChg chg="modSp add mod ord">
        <pc:chgData name="Riccardo D'Acunto" userId="298d2a04-900e-4aa4-ab9d-60701e482805" providerId="ADAL" clId="{00B70508-F71D-42BC-8815-4F4A817A6886}" dt="2021-07-07T12:17:58.124" v="1744" actId="167"/>
        <pc:sldMkLst>
          <pc:docMk/>
          <pc:sldMk cId="894740629" sldId="1023"/>
        </pc:sldMkLst>
        <pc:spChg chg="mod ord">
          <ac:chgData name="Riccardo D'Acunto" userId="298d2a04-900e-4aa4-ab9d-60701e482805" providerId="ADAL" clId="{00B70508-F71D-42BC-8815-4F4A817A6886}" dt="2021-07-07T12:17:58.124" v="1744" actId="167"/>
          <ac:spMkLst>
            <pc:docMk/>
            <pc:sldMk cId="894740629" sldId="1023"/>
            <ac:spMk id="25" creationId="{FF0609F4-20C6-45E8-8B63-4BF18D1BBCF2}"/>
          </ac:spMkLst>
        </pc:spChg>
        <pc:spChg chg="mod ord">
          <ac:chgData name="Riccardo D'Acunto" userId="298d2a04-900e-4aa4-ab9d-60701e482805" providerId="ADAL" clId="{00B70508-F71D-42BC-8815-4F4A817A6886}" dt="2021-07-07T12:17:49.602" v="1742" actId="167"/>
          <ac:spMkLst>
            <pc:docMk/>
            <pc:sldMk cId="894740629" sldId="1023"/>
            <ac:spMk id="26" creationId="{BB825CDB-C42D-4FF3-8B91-42E0CC09E158}"/>
          </ac:spMkLst>
        </pc:spChg>
      </pc:sldChg>
      <pc:sldChg chg="addSp delSp modSp add mod">
        <pc:chgData name="Riccardo D'Acunto" userId="298d2a04-900e-4aa4-ab9d-60701e482805" providerId="ADAL" clId="{00B70508-F71D-42BC-8815-4F4A817A6886}" dt="2021-07-07T12:17:21.103" v="1737"/>
        <pc:sldMkLst>
          <pc:docMk/>
          <pc:sldMk cId="561007552" sldId="1024"/>
        </pc:sldMkLst>
        <pc:spChg chg="add mod">
          <ac:chgData name="Riccardo D'Acunto" userId="298d2a04-900e-4aa4-ab9d-60701e482805" providerId="ADAL" clId="{00B70508-F71D-42BC-8815-4F4A817A6886}" dt="2021-07-07T12:05:34.612" v="1529" actId="14100"/>
          <ac:spMkLst>
            <pc:docMk/>
            <pc:sldMk cId="561007552" sldId="1024"/>
            <ac:spMk id="3" creationId="{A889AF86-17EE-4A5B-943E-9B4CE4E82360}"/>
          </ac:spMkLst>
        </pc:spChg>
        <pc:spChg chg="add mod">
          <ac:chgData name="Riccardo D'Acunto" userId="298d2a04-900e-4aa4-ab9d-60701e482805" providerId="ADAL" clId="{00B70508-F71D-42BC-8815-4F4A817A6886}" dt="2021-07-07T12:06:54.543" v="1563" actId="20577"/>
          <ac:spMkLst>
            <pc:docMk/>
            <pc:sldMk cId="561007552" sldId="1024"/>
            <ac:spMk id="5" creationId="{D010E514-0CE2-4231-BFE7-62F3E83FDEB7}"/>
          </ac:spMkLst>
        </pc:spChg>
        <pc:spChg chg="add mod">
          <ac:chgData name="Riccardo D'Acunto" userId="298d2a04-900e-4aa4-ab9d-60701e482805" providerId="ADAL" clId="{00B70508-F71D-42BC-8815-4F4A817A6886}" dt="2021-07-07T12:17:21.103" v="1737"/>
          <ac:spMkLst>
            <pc:docMk/>
            <pc:sldMk cId="561007552" sldId="1024"/>
            <ac:spMk id="8" creationId="{81992E55-684A-4C0A-88F6-45798FC9B466}"/>
          </ac:spMkLst>
        </pc:spChg>
        <pc:picChg chg="add mod">
          <ac:chgData name="Riccardo D'Acunto" userId="298d2a04-900e-4aa4-ab9d-60701e482805" providerId="ADAL" clId="{00B70508-F71D-42BC-8815-4F4A817A6886}" dt="2021-07-07T12:08:21.930" v="1598" actId="1038"/>
          <ac:picMkLst>
            <pc:docMk/>
            <pc:sldMk cId="561007552" sldId="1024"/>
            <ac:picMk id="2" creationId="{6C1F39FD-39A4-46BC-855F-37994D8C7854}"/>
          </ac:picMkLst>
        </pc:picChg>
        <pc:picChg chg="add del mod">
          <ac:chgData name="Riccardo D'Acunto" userId="298d2a04-900e-4aa4-ab9d-60701e482805" providerId="ADAL" clId="{00B70508-F71D-42BC-8815-4F4A817A6886}" dt="2021-07-07T12:07:05.725" v="1566" actId="478"/>
          <ac:picMkLst>
            <pc:docMk/>
            <pc:sldMk cId="561007552" sldId="1024"/>
            <ac:picMk id="4" creationId="{A8A6F0FC-A7D4-4EB5-AED1-06FB2E26C1C4}"/>
          </ac:picMkLst>
        </pc:picChg>
        <pc:picChg chg="add mod">
          <ac:chgData name="Riccardo D'Acunto" userId="298d2a04-900e-4aa4-ab9d-60701e482805" providerId="ADAL" clId="{00B70508-F71D-42BC-8815-4F4A817A6886}" dt="2021-07-07T12:08:21.930" v="1598" actId="1038"/>
          <ac:picMkLst>
            <pc:docMk/>
            <pc:sldMk cId="561007552" sldId="1024"/>
            <ac:picMk id="7" creationId="{99690578-1972-472D-BB61-4387D2344612}"/>
          </ac:picMkLst>
        </pc:picChg>
      </pc:sldChg>
      <pc:sldChg chg="add del">
        <pc:chgData name="Riccardo D'Acunto" userId="298d2a04-900e-4aa4-ab9d-60701e482805" providerId="ADAL" clId="{00B70508-F71D-42BC-8815-4F4A817A6886}" dt="2021-07-06T08:40:14.371" v="1359" actId="2696"/>
        <pc:sldMkLst>
          <pc:docMk/>
          <pc:sldMk cId="2810008427" sldId="1024"/>
        </pc:sldMkLst>
      </pc:sldChg>
      <pc:sldChg chg="add del">
        <pc:chgData name="Riccardo D'Acunto" userId="298d2a04-900e-4aa4-ab9d-60701e482805" providerId="ADAL" clId="{00B70508-F71D-42BC-8815-4F4A817A6886}" dt="2021-07-06T08:49:45.715" v="1465" actId="47"/>
        <pc:sldMkLst>
          <pc:docMk/>
          <pc:sldMk cId="3218845623" sldId="1025"/>
        </pc:sldMkLst>
      </pc:sldChg>
      <pc:sldChg chg="add del">
        <pc:chgData name="Riccardo D'Acunto" userId="298d2a04-900e-4aa4-ab9d-60701e482805" providerId="ADAL" clId="{00B70508-F71D-42BC-8815-4F4A817A6886}" dt="2021-07-06T08:49:46.609" v="1466" actId="47"/>
        <pc:sldMkLst>
          <pc:docMk/>
          <pc:sldMk cId="1243252201" sldId="1026"/>
        </pc:sldMkLst>
      </pc:sldChg>
      <pc:sldMasterChg chg="delSldLayout">
        <pc:chgData name="Riccardo D'Acunto" userId="298d2a04-900e-4aa4-ab9d-60701e482805" providerId="ADAL" clId="{00B70508-F71D-42BC-8815-4F4A817A6886}" dt="2021-07-06T08:40:27.107" v="1363" actId="47"/>
        <pc:sldMasterMkLst>
          <pc:docMk/>
          <pc:sldMasterMk cId="4184112315" sldId="2147483648"/>
        </pc:sldMasterMkLst>
        <pc:sldLayoutChg chg="del">
          <pc:chgData name="Riccardo D'Acunto" userId="298d2a04-900e-4aa4-ab9d-60701e482805" providerId="ADAL" clId="{00B70508-F71D-42BC-8815-4F4A817A6886}" dt="2021-07-06T08:40:27.107" v="1363" actId="47"/>
          <pc:sldLayoutMkLst>
            <pc:docMk/>
            <pc:sldMasterMk cId="4184112315" sldId="2147483648"/>
            <pc:sldLayoutMk cId="2281302044" sldId="2147483812"/>
          </pc:sldLayoutMkLst>
        </pc:sldLayoutChg>
        <pc:sldLayoutChg chg="del">
          <pc:chgData name="Riccardo D'Acunto" userId="298d2a04-900e-4aa4-ab9d-60701e482805" providerId="ADAL" clId="{00B70508-F71D-42BC-8815-4F4A817A6886}" dt="2021-07-06T08:34:06.569" v="1324" actId="47"/>
          <pc:sldLayoutMkLst>
            <pc:docMk/>
            <pc:sldMasterMk cId="4184112315" sldId="2147483648"/>
            <pc:sldLayoutMk cId="2495600051" sldId="2147483813"/>
          </pc:sldLayoutMkLst>
        </pc:sldLayoutChg>
        <pc:sldLayoutChg chg="del">
          <pc:chgData name="Riccardo D'Acunto" userId="298d2a04-900e-4aa4-ab9d-60701e482805" providerId="ADAL" clId="{00B70508-F71D-42BC-8815-4F4A817A6886}" dt="2021-07-06T07:16:42.039" v="14" actId="47"/>
          <pc:sldLayoutMkLst>
            <pc:docMk/>
            <pc:sldMasterMk cId="4184112315" sldId="2147483648"/>
            <pc:sldLayoutMk cId="3420688780" sldId="2147483813"/>
          </pc:sldLayoutMkLst>
        </pc:sldLayoutChg>
      </pc:sldMasterChg>
    </pc:docChg>
  </pc:docChgLst>
  <pc:docChgLst>
    <pc:chgData name="Emanuela Colò" userId="9268e32c-92f4-417f-aef0-e46a9f474817" providerId="ADAL" clId="{482D1E62-9CF7-4404-BC12-CE00396BE7FD}"/>
    <pc:docChg chg="modSld">
      <pc:chgData name="Emanuela Colò" userId="9268e32c-92f4-417f-aef0-e46a9f474817" providerId="ADAL" clId="{482D1E62-9CF7-4404-BC12-CE00396BE7FD}" dt="2019-08-22T09:03:01.962" v="0" actId="1076"/>
      <pc:docMkLst>
        <pc:docMk/>
      </pc:docMkLst>
      <pc:sldChg chg="modSp">
        <pc:chgData name="Emanuela Colò" userId="9268e32c-92f4-417f-aef0-e46a9f474817" providerId="ADAL" clId="{482D1E62-9CF7-4404-BC12-CE00396BE7FD}" dt="2019-08-22T09:03:01.962" v="0" actId="1076"/>
        <pc:sldMkLst>
          <pc:docMk/>
          <pc:sldMk cId="694672579" sldId="373"/>
        </pc:sldMkLst>
        <pc:picChg chg="mod">
          <ac:chgData name="Emanuela Colò" userId="9268e32c-92f4-417f-aef0-e46a9f474817" providerId="ADAL" clId="{482D1E62-9CF7-4404-BC12-CE00396BE7FD}" dt="2019-08-22T09:03:01.962" v="0" actId="1076"/>
          <ac:picMkLst>
            <pc:docMk/>
            <pc:sldMk cId="694672579" sldId="373"/>
            <ac:picMk id="6" creationId="{D2DC585E-1522-B443-8012-1106CAE27011}"/>
          </ac:picMkLst>
        </pc:picChg>
      </pc:sldChg>
    </pc:docChg>
  </pc:docChgLst>
  <pc:docChgLst>
    <pc:chgData name="Riccardo D'Acunto" userId="298d2a04-900e-4aa4-ab9d-60701e482805" providerId="ADAL" clId="{4890E5F0-E977-4039-B35A-AD7A612A273B}"/>
    <pc:docChg chg="custSel modSld">
      <pc:chgData name="Riccardo D'Acunto" userId="298d2a04-900e-4aa4-ab9d-60701e482805" providerId="ADAL" clId="{4890E5F0-E977-4039-B35A-AD7A612A273B}" dt="2021-09-23T10:03:31.284" v="52" actId="1076"/>
      <pc:docMkLst>
        <pc:docMk/>
      </pc:docMkLst>
      <pc:sldChg chg="addSp delSp modSp mod">
        <pc:chgData name="Riccardo D'Acunto" userId="298d2a04-900e-4aa4-ab9d-60701e482805" providerId="ADAL" clId="{4890E5F0-E977-4039-B35A-AD7A612A273B}" dt="2021-09-23T10:03:31.284" v="52" actId="1076"/>
        <pc:sldMkLst>
          <pc:docMk/>
          <pc:sldMk cId="561007552" sldId="1024"/>
        </pc:sldMkLst>
        <pc:picChg chg="add mod">
          <ac:chgData name="Riccardo D'Acunto" userId="298d2a04-900e-4aa4-ab9d-60701e482805" providerId="ADAL" clId="{4890E5F0-E977-4039-B35A-AD7A612A273B}" dt="2021-09-23T10:03:31.284" v="52" actId="1076"/>
          <ac:picMkLst>
            <pc:docMk/>
            <pc:sldMk cId="561007552" sldId="1024"/>
            <ac:picMk id="6" creationId="{E249A6D8-216B-4593-BB96-9A9E6D578D50}"/>
          </ac:picMkLst>
        </pc:picChg>
        <pc:picChg chg="del">
          <ac:chgData name="Riccardo D'Acunto" userId="298d2a04-900e-4aa4-ab9d-60701e482805" providerId="ADAL" clId="{4890E5F0-E977-4039-B35A-AD7A612A273B}" dt="2021-09-23T10:03:13.753" v="3" actId="478"/>
          <ac:picMkLst>
            <pc:docMk/>
            <pc:sldMk cId="561007552" sldId="1024"/>
            <ac:picMk id="7" creationId="{99690578-1972-472D-BB61-4387D2344612}"/>
          </ac:picMkLst>
        </pc:picChg>
      </pc:sldChg>
    </pc:docChg>
  </pc:docChgLst>
  <pc:docChgLst>
    <pc:chgData name="Emanuela Colò" userId="9268e32c-92f4-417f-aef0-e46a9f474817" providerId="ADAL" clId="{02B2FB24-7F41-41DD-9E48-C8961C745284}"/>
    <pc:docChg chg="modSld">
      <pc:chgData name="Emanuela Colò" userId="9268e32c-92f4-417f-aef0-e46a9f474817" providerId="ADAL" clId="{02B2FB24-7F41-41DD-9E48-C8961C745284}" dt="2019-09-13T10:39:26.698" v="39" actId="1076"/>
      <pc:docMkLst>
        <pc:docMk/>
      </pc:docMkLst>
      <pc:sldChg chg="modSp">
        <pc:chgData name="Emanuela Colò" userId="9268e32c-92f4-417f-aef0-e46a9f474817" providerId="ADAL" clId="{02B2FB24-7F41-41DD-9E48-C8961C745284}" dt="2019-09-09T13:26:28.700" v="37" actId="20577"/>
        <pc:sldMkLst>
          <pc:docMk/>
          <pc:sldMk cId="1640402467" sldId="264"/>
        </pc:sldMkLst>
        <pc:spChg chg="mod">
          <ac:chgData name="Emanuela Colò" userId="9268e32c-92f4-417f-aef0-e46a9f474817" providerId="ADAL" clId="{02B2FB24-7F41-41DD-9E48-C8961C745284}" dt="2019-09-09T13:26:28.700" v="37" actId="20577"/>
          <ac:spMkLst>
            <pc:docMk/>
            <pc:sldMk cId="1640402467" sldId="264"/>
            <ac:spMk id="64" creationId="{00000000-0000-0000-0000-000000000000}"/>
          </ac:spMkLst>
        </pc:spChg>
      </pc:sldChg>
      <pc:sldChg chg="modSp">
        <pc:chgData name="Emanuela Colò" userId="9268e32c-92f4-417f-aef0-e46a9f474817" providerId="ADAL" clId="{02B2FB24-7F41-41DD-9E48-C8961C745284}" dt="2019-09-09T14:18:21.711" v="38" actId="1076"/>
        <pc:sldMkLst>
          <pc:docMk/>
          <pc:sldMk cId="2137156986" sldId="278"/>
        </pc:sldMkLst>
        <pc:cxnChg chg="mod">
          <ac:chgData name="Emanuela Colò" userId="9268e32c-92f4-417f-aef0-e46a9f474817" providerId="ADAL" clId="{02B2FB24-7F41-41DD-9E48-C8961C745284}" dt="2019-09-09T14:18:21.711" v="38" actId="1076"/>
          <ac:cxnSpMkLst>
            <pc:docMk/>
            <pc:sldMk cId="2137156986" sldId="278"/>
            <ac:cxnSpMk id="13" creationId="{00000000-0000-0000-0000-000000000000}"/>
          </ac:cxnSpMkLst>
        </pc:cxnChg>
      </pc:sldChg>
      <pc:sldChg chg="modSp">
        <pc:chgData name="Emanuela Colò" userId="9268e32c-92f4-417f-aef0-e46a9f474817" providerId="ADAL" clId="{02B2FB24-7F41-41DD-9E48-C8961C745284}" dt="2019-09-13T10:39:26.698" v="39" actId="1076"/>
        <pc:sldMkLst>
          <pc:docMk/>
          <pc:sldMk cId="2356176679" sldId="384"/>
        </pc:sldMkLst>
        <pc:picChg chg="mod">
          <ac:chgData name="Emanuela Colò" userId="9268e32c-92f4-417f-aef0-e46a9f474817" providerId="ADAL" clId="{02B2FB24-7F41-41DD-9E48-C8961C745284}" dt="2019-09-13T10:39:26.698" v="39" actId="1076"/>
          <ac:picMkLst>
            <pc:docMk/>
            <pc:sldMk cId="2356176679" sldId="384"/>
            <ac:picMk id="4" creationId="{54C0CC4B-D07A-0B43-8EB1-C7C9A240CF97}"/>
          </ac:picMkLst>
        </pc:picChg>
      </pc:sldChg>
    </pc:docChg>
  </pc:docChgLst>
  <pc:docChgLst>
    <pc:chgData name="Emanuela Colò" userId="9268e32c-92f4-417f-aef0-e46a9f474817" providerId="ADAL" clId="{3F6296FD-1F4F-4493-AD0C-D3781C44A880}"/>
    <pc:docChg chg="addSld modSld">
      <pc:chgData name="Emanuela Colò" userId="9268e32c-92f4-417f-aef0-e46a9f474817" providerId="ADAL" clId="{3F6296FD-1F4F-4493-AD0C-D3781C44A880}" dt="2020-04-06T07:56:01.266" v="0"/>
      <pc:docMkLst>
        <pc:docMk/>
      </pc:docMkLst>
      <pc:sldChg chg="add">
        <pc:chgData name="Emanuela Colò" userId="9268e32c-92f4-417f-aef0-e46a9f474817" providerId="ADAL" clId="{3F6296FD-1F4F-4493-AD0C-D3781C44A880}" dt="2020-04-06T07:56:01.266" v="0"/>
        <pc:sldMkLst>
          <pc:docMk/>
          <pc:sldMk cId="0" sldId="265"/>
        </pc:sldMkLst>
      </pc:sldChg>
      <pc:sldChg chg="add">
        <pc:chgData name="Emanuela Colò" userId="9268e32c-92f4-417f-aef0-e46a9f474817" providerId="ADAL" clId="{3F6296FD-1F4F-4493-AD0C-D3781C44A880}" dt="2020-04-06T07:56:01.266" v="0"/>
        <pc:sldMkLst>
          <pc:docMk/>
          <pc:sldMk cId="0" sldId="266"/>
        </pc:sldMkLst>
      </pc:sldChg>
      <pc:sldChg chg="add">
        <pc:chgData name="Emanuela Colò" userId="9268e32c-92f4-417f-aef0-e46a9f474817" providerId="ADAL" clId="{3F6296FD-1F4F-4493-AD0C-D3781C44A880}" dt="2020-04-06T07:56:01.266" v="0"/>
        <pc:sldMkLst>
          <pc:docMk/>
          <pc:sldMk cId="0" sldId="267"/>
        </pc:sldMkLst>
      </pc:sldChg>
      <pc:sldChg chg="add">
        <pc:chgData name="Emanuela Colò" userId="9268e32c-92f4-417f-aef0-e46a9f474817" providerId="ADAL" clId="{3F6296FD-1F4F-4493-AD0C-D3781C44A880}" dt="2020-04-06T07:56:01.266" v="0"/>
        <pc:sldMkLst>
          <pc:docMk/>
          <pc:sldMk cId="0" sldId="268"/>
        </pc:sldMkLst>
      </pc:sldChg>
      <pc:sldChg chg="add">
        <pc:chgData name="Emanuela Colò" userId="9268e32c-92f4-417f-aef0-e46a9f474817" providerId="ADAL" clId="{3F6296FD-1F4F-4493-AD0C-D3781C44A880}" dt="2020-04-06T07:56:01.266" v="0"/>
        <pc:sldMkLst>
          <pc:docMk/>
          <pc:sldMk cId="0" sldId="269"/>
        </pc:sldMkLst>
      </pc:sldChg>
      <pc:sldChg chg="add">
        <pc:chgData name="Emanuela Colò" userId="9268e32c-92f4-417f-aef0-e46a9f474817" providerId="ADAL" clId="{3F6296FD-1F4F-4493-AD0C-D3781C44A880}" dt="2020-04-06T07:56:01.266" v="0"/>
        <pc:sldMkLst>
          <pc:docMk/>
          <pc:sldMk cId="0" sldId="270"/>
        </pc:sldMkLst>
      </pc:sldChg>
      <pc:sldChg chg="add">
        <pc:chgData name="Emanuela Colò" userId="9268e32c-92f4-417f-aef0-e46a9f474817" providerId="ADAL" clId="{3F6296FD-1F4F-4493-AD0C-D3781C44A880}" dt="2020-04-06T07:56:01.266" v="0"/>
        <pc:sldMkLst>
          <pc:docMk/>
          <pc:sldMk cId="0" sldId="271"/>
        </pc:sldMkLst>
      </pc:sldChg>
      <pc:sldChg chg="add">
        <pc:chgData name="Emanuela Colò" userId="9268e32c-92f4-417f-aef0-e46a9f474817" providerId="ADAL" clId="{3F6296FD-1F4F-4493-AD0C-D3781C44A880}" dt="2020-04-06T07:56:01.266" v="0"/>
        <pc:sldMkLst>
          <pc:docMk/>
          <pc:sldMk cId="0" sldId="272"/>
        </pc:sldMkLst>
      </pc:sldChg>
      <pc:sldChg chg="add">
        <pc:chgData name="Emanuela Colò" userId="9268e32c-92f4-417f-aef0-e46a9f474817" providerId="ADAL" clId="{3F6296FD-1F4F-4493-AD0C-D3781C44A880}" dt="2020-04-06T07:56:01.266" v="0"/>
        <pc:sldMkLst>
          <pc:docMk/>
          <pc:sldMk cId="0" sldId="274"/>
        </pc:sldMkLst>
      </pc:sldChg>
      <pc:sldChg chg="add">
        <pc:chgData name="Emanuela Colò" userId="9268e32c-92f4-417f-aef0-e46a9f474817" providerId="ADAL" clId="{3F6296FD-1F4F-4493-AD0C-D3781C44A880}" dt="2020-04-06T07:56:01.266" v="0"/>
        <pc:sldMkLst>
          <pc:docMk/>
          <pc:sldMk cId="0" sldId="275"/>
        </pc:sldMkLst>
      </pc:sldChg>
      <pc:sldChg chg="add">
        <pc:chgData name="Emanuela Colò" userId="9268e32c-92f4-417f-aef0-e46a9f474817" providerId="ADAL" clId="{3F6296FD-1F4F-4493-AD0C-D3781C44A880}" dt="2020-04-06T07:56:01.266" v="0"/>
        <pc:sldMkLst>
          <pc:docMk/>
          <pc:sldMk cId="0" sldId="276"/>
        </pc:sldMkLst>
      </pc:sldChg>
      <pc:sldChg chg="add">
        <pc:chgData name="Emanuela Colò" userId="9268e32c-92f4-417f-aef0-e46a9f474817" providerId="ADAL" clId="{3F6296FD-1F4F-4493-AD0C-D3781C44A880}" dt="2020-04-06T07:56:01.266" v="0"/>
        <pc:sldMkLst>
          <pc:docMk/>
          <pc:sldMk cId="0" sldId="277"/>
        </pc:sldMkLst>
      </pc:sldChg>
      <pc:sldChg chg="add">
        <pc:chgData name="Emanuela Colò" userId="9268e32c-92f4-417f-aef0-e46a9f474817" providerId="ADAL" clId="{3F6296FD-1F4F-4493-AD0C-D3781C44A880}" dt="2020-04-06T07:56:01.266" v="0"/>
        <pc:sldMkLst>
          <pc:docMk/>
          <pc:sldMk cId="0" sldId="279"/>
        </pc:sldMkLst>
      </pc:sldChg>
      <pc:sldChg chg="add">
        <pc:chgData name="Emanuela Colò" userId="9268e32c-92f4-417f-aef0-e46a9f474817" providerId="ADAL" clId="{3F6296FD-1F4F-4493-AD0C-D3781C44A880}" dt="2020-04-06T07:56:01.266" v="0"/>
        <pc:sldMkLst>
          <pc:docMk/>
          <pc:sldMk cId="0" sldId="280"/>
        </pc:sldMkLst>
      </pc:sldChg>
      <pc:sldChg chg="add">
        <pc:chgData name="Emanuela Colò" userId="9268e32c-92f4-417f-aef0-e46a9f474817" providerId="ADAL" clId="{3F6296FD-1F4F-4493-AD0C-D3781C44A880}" dt="2020-04-06T07:56:01.266" v="0"/>
        <pc:sldMkLst>
          <pc:docMk/>
          <pc:sldMk cId="0" sldId="281"/>
        </pc:sldMkLst>
      </pc:sldChg>
      <pc:sldChg chg="add">
        <pc:chgData name="Emanuela Colò" userId="9268e32c-92f4-417f-aef0-e46a9f474817" providerId="ADAL" clId="{3F6296FD-1F4F-4493-AD0C-D3781C44A880}" dt="2020-04-06T07:56:01.266" v="0"/>
        <pc:sldMkLst>
          <pc:docMk/>
          <pc:sldMk cId="0" sldId="282"/>
        </pc:sldMkLst>
      </pc:sldChg>
      <pc:sldChg chg="add">
        <pc:chgData name="Emanuela Colò" userId="9268e32c-92f4-417f-aef0-e46a9f474817" providerId="ADAL" clId="{3F6296FD-1F4F-4493-AD0C-D3781C44A880}" dt="2020-04-06T07:56:01.266" v="0"/>
        <pc:sldMkLst>
          <pc:docMk/>
          <pc:sldMk cId="0" sldId="283"/>
        </pc:sldMkLst>
      </pc:sldChg>
      <pc:sldChg chg="add">
        <pc:chgData name="Emanuela Colò" userId="9268e32c-92f4-417f-aef0-e46a9f474817" providerId="ADAL" clId="{3F6296FD-1F4F-4493-AD0C-D3781C44A880}" dt="2020-04-06T07:56:01.266" v="0"/>
        <pc:sldMkLst>
          <pc:docMk/>
          <pc:sldMk cId="0" sldId="385"/>
        </pc:sldMkLst>
      </pc:sldChg>
      <pc:sldChg chg="add">
        <pc:chgData name="Emanuela Colò" userId="9268e32c-92f4-417f-aef0-e46a9f474817" providerId="ADAL" clId="{3F6296FD-1F4F-4493-AD0C-D3781C44A880}" dt="2020-04-06T07:56:01.266" v="0"/>
        <pc:sldMkLst>
          <pc:docMk/>
          <pc:sldMk cId="0" sldId="386"/>
        </pc:sldMkLst>
      </pc:sldChg>
      <pc:sldChg chg="add">
        <pc:chgData name="Emanuela Colò" userId="9268e32c-92f4-417f-aef0-e46a9f474817" providerId="ADAL" clId="{3F6296FD-1F4F-4493-AD0C-D3781C44A880}" dt="2020-04-06T07:56:01.266" v="0"/>
        <pc:sldMkLst>
          <pc:docMk/>
          <pc:sldMk cId="0" sldId="3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C2344B-E4CA-450A-B315-5DA305C9F3E6}" type="datetimeFigureOut">
              <a:rPr lang="ru-RU" smtClean="0"/>
              <a:t>18.11.2021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A6229B-EBA0-4B65-92E3-1EBAA8F0FAA5}" type="slidenum">
              <a:rPr lang="ru-RU" smtClean="0"/>
              <a:t>‹N›</a:t>
            </a:fld>
            <a:endParaRPr lang="ru-RU"/>
          </a:p>
        </p:txBody>
      </p:sp>
    </p:spTree>
    <p:extLst>
      <p:ext uri="{BB962C8B-B14F-4D97-AF65-F5344CB8AC3E}">
        <p14:creationId xmlns:p14="http://schemas.microsoft.com/office/powerpoint/2010/main" val="312483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93795-C931-BA49-B9AC-4AC90F66C1A7}" type="datetimeFigureOut">
              <a:rPr lang="it-IT" smtClean="0"/>
              <a:t>18/11/2021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75EC8-997F-BD45-A2B6-1BA89F298497}" type="slidenum">
              <a:rPr lang="it-IT" smtClean="0"/>
              <a:t>‹N›</a:t>
            </a:fld>
            <a:endParaRPr lang="it-IT"/>
          </a:p>
        </p:txBody>
      </p:sp>
    </p:spTree>
    <p:extLst>
      <p:ext uri="{BB962C8B-B14F-4D97-AF65-F5344CB8AC3E}">
        <p14:creationId xmlns:p14="http://schemas.microsoft.com/office/powerpoint/2010/main" val="95871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19315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0" y="2306914"/>
            <a:ext cx="3068638" cy="3641725"/>
          </a:xfrm>
          <a:prstGeom prst="rect">
            <a:avLst/>
          </a:prstGeom>
        </p:spPr>
        <p:txBody>
          <a:bodyPr/>
          <a:lstStyle/>
          <a:p>
            <a:endParaRPr lang="ru-RU"/>
          </a:p>
        </p:txBody>
      </p:sp>
      <p:sp>
        <p:nvSpPr>
          <p:cNvPr id="17" name="Рисунок 12"/>
          <p:cNvSpPr>
            <a:spLocks noGrp="1"/>
          </p:cNvSpPr>
          <p:nvPr>
            <p:ph type="pic" sz="quarter" idx="13"/>
          </p:nvPr>
        </p:nvSpPr>
        <p:spPr>
          <a:xfrm>
            <a:off x="9123362" y="2306914"/>
            <a:ext cx="3068638" cy="3641725"/>
          </a:xfrm>
          <a:prstGeom prst="rect">
            <a:avLst/>
          </a:prstGeom>
        </p:spPr>
        <p:txBody>
          <a:bodyPr/>
          <a:lstStyle/>
          <a:p>
            <a:endParaRPr lang="ru-RU"/>
          </a:p>
        </p:txBody>
      </p:sp>
      <p:sp>
        <p:nvSpPr>
          <p:cNvPr id="18" name="Рисунок 12"/>
          <p:cNvSpPr>
            <a:spLocks noGrp="1"/>
          </p:cNvSpPr>
          <p:nvPr>
            <p:ph type="pic" sz="quarter" idx="14"/>
          </p:nvPr>
        </p:nvSpPr>
        <p:spPr>
          <a:xfrm>
            <a:off x="6054724" y="2306914"/>
            <a:ext cx="3068638" cy="3641725"/>
          </a:xfrm>
          <a:prstGeom prst="rect">
            <a:avLst/>
          </a:prstGeom>
        </p:spPr>
        <p:txBody>
          <a:bodyPr/>
          <a:lstStyle/>
          <a:p>
            <a:endParaRPr lang="ru-RU"/>
          </a:p>
        </p:txBody>
      </p:sp>
      <p:sp>
        <p:nvSpPr>
          <p:cNvPr id="19" name="Рисунок 12"/>
          <p:cNvSpPr>
            <a:spLocks noGrp="1"/>
          </p:cNvSpPr>
          <p:nvPr>
            <p:ph type="pic" sz="quarter" idx="15"/>
          </p:nvPr>
        </p:nvSpPr>
        <p:spPr>
          <a:xfrm>
            <a:off x="3027362" y="2306914"/>
            <a:ext cx="3068638" cy="3641725"/>
          </a:xfrm>
          <a:prstGeom prst="rect">
            <a:avLst/>
          </a:prstGeom>
        </p:spPr>
        <p:txBody>
          <a:bodyPr/>
          <a:lstStyle/>
          <a:p>
            <a:endParaRPr lang="ru-RU"/>
          </a:p>
        </p:txBody>
      </p:sp>
    </p:spTree>
    <p:extLst>
      <p:ext uri="{BB962C8B-B14F-4D97-AF65-F5344CB8AC3E}">
        <p14:creationId xmlns:p14="http://schemas.microsoft.com/office/powerpoint/2010/main" val="1674249675"/>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1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0"/>
            <a:ext cx="3305908" cy="5963478"/>
          </a:xfrm>
          <a:prstGeom prst="rect">
            <a:avLst/>
          </a:prstGeom>
        </p:spPr>
        <p:txBody>
          <a:bodyPr/>
          <a:lstStyle/>
          <a:p>
            <a:endParaRPr lang="ru-RU"/>
          </a:p>
        </p:txBody>
      </p:sp>
      <p:sp>
        <p:nvSpPr>
          <p:cNvPr id="4" name="Рисунок 2"/>
          <p:cNvSpPr>
            <a:spLocks noGrp="1"/>
          </p:cNvSpPr>
          <p:nvPr>
            <p:ph type="pic" sz="quarter" idx="14"/>
          </p:nvPr>
        </p:nvSpPr>
        <p:spPr>
          <a:xfrm>
            <a:off x="8886092" y="0"/>
            <a:ext cx="3305908" cy="5963478"/>
          </a:xfrm>
          <a:prstGeom prst="rect">
            <a:avLst/>
          </a:prstGeom>
        </p:spPr>
        <p:txBody>
          <a:bodyPr/>
          <a:lstStyle/>
          <a:p>
            <a:endParaRPr lang="ru-RU"/>
          </a:p>
        </p:txBody>
      </p:sp>
    </p:spTree>
    <p:extLst>
      <p:ext uri="{BB962C8B-B14F-4D97-AF65-F5344CB8AC3E}">
        <p14:creationId xmlns:p14="http://schemas.microsoft.com/office/powerpoint/2010/main" val="46077699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2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0"/>
            <a:ext cx="3305908" cy="5963478"/>
          </a:xfrm>
          <a:prstGeom prst="rect">
            <a:avLst/>
          </a:prstGeom>
        </p:spPr>
        <p:txBody>
          <a:bodyPr/>
          <a:lstStyle/>
          <a:p>
            <a:endParaRPr lang="ru-RU"/>
          </a:p>
        </p:txBody>
      </p:sp>
      <p:sp>
        <p:nvSpPr>
          <p:cNvPr id="4" name="Рисунок 2"/>
          <p:cNvSpPr>
            <a:spLocks noGrp="1"/>
          </p:cNvSpPr>
          <p:nvPr>
            <p:ph type="pic" sz="quarter" idx="14"/>
          </p:nvPr>
        </p:nvSpPr>
        <p:spPr>
          <a:xfrm>
            <a:off x="3305908" y="0"/>
            <a:ext cx="3305908" cy="5963478"/>
          </a:xfrm>
          <a:prstGeom prst="rect">
            <a:avLst/>
          </a:prstGeom>
        </p:spPr>
        <p:txBody>
          <a:bodyPr/>
          <a:lstStyle/>
          <a:p>
            <a:endParaRPr lang="ru-RU"/>
          </a:p>
        </p:txBody>
      </p:sp>
    </p:spTree>
    <p:extLst>
      <p:ext uri="{BB962C8B-B14F-4D97-AF65-F5344CB8AC3E}">
        <p14:creationId xmlns:p14="http://schemas.microsoft.com/office/powerpoint/2010/main" val="59207396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5580184" y="0"/>
            <a:ext cx="3305908" cy="5963478"/>
          </a:xfrm>
          <a:prstGeom prst="rect">
            <a:avLst/>
          </a:prstGeom>
        </p:spPr>
        <p:txBody>
          <a:bodyPr/>
          <a:lstStyle/>
          <a:p>
            <a:endParaRPr lang="ru-RU"/>
          </a:p>
        </p:txBody>
      </p:sp>
      <p:sp>
        <p:nvSpPr>
          <p:cNvPr id="4" name="Рисунок 2"/>
          <p:cNvSpPr>
            <a:spLocks noGrp="1"/>
          </p:cNvSpPr>
          <p:nvPr>
            <p:ph type="pic" sz="quarter" idx="14"/>
          </p:nvPr>
        </p:nvSpPr>
        <p:spPr>
          <a:xfrm>
            <a:off x="8886092" y="0"/>
            <a:ext cx="3305908" cy="5963478"/>
          </a:xfrm>
          <a:prstGeom prst="rect">
            <a:avLst/>
          </a:prstGeom>
        </p:spPr>
        <p:txBody>
          <a:bodyPr/>
          <a:lstStyle/>
          <a:p>
            <a:endParaRPr lang="ru-RU"/>
          </a:p>
        </p:txBody>
      </p:sp>
    </p:spTree>
    <p:extLst>
      <p:ext uri="{BB962C8B-B14F-4D97-AF65-F5344CB8AC3E}">
        <p14:creationId xmlns:p14="http://schemas.microsoft.com/office/powerpoint/2010/main" val="81312548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4"/>
          </p:nvPr>
        </p:nvSpPr>
        <p:spPr>
          <a:xfrm>
            <a:off x="8886092" y="0"/>
            <a:ext cx="3305908" cy="6858000"/>
          </a:xfrm>
          <a:prstGeom prst="rect">
            <a:avLst/>
          </a:prstGeom>
        </p:spPr>
        <p:txBody>
          <a:bodyPr/>
          <a:lstStyle/>
          <a:p>
            <a:endParaRPr lang="ru-RU"/>
          </a:p>
        </p:txBody>
      </p:sp>
      <p:sp>
        <p:nvSpPr>
          <p:cNvPr id="9" name="Рисунок 2"/>
          <p:cNvSpPr>
            <a:spLocks noGrp="1"/>
          </p:cNvSpPr>
          <p:nvPr>
            <p:ph type="pic" sz="quarter" idx="17"/>
          </p:nvPr>
        </p:nvSpPr>
        <p:spPr>
          <a:xfrm>
            <a:off x="5580184" y="4003427"/>
            <a:ext cx="3305908" cy="1949697"/>
          </a:xfrm>
          <a:prstGeom prst="rect">
            <a:avLst/>
          </a:prstGeom>
        </p:spPr>
        <p:txBody>
          <a:bodyPr/>
          <a:lstStyle/>
          <a:p>
            <a:endParaRPr lang="ru-RU"/>
          </a:p>
        </p:txBody>
      </p:sp>
      <p:sp>
        <p:nvSpPr>
          <p:cNvPr id="10" name="Рисунок 2"/>
          <p:cNvSpPr>
            <a:spLocks noGrp="1"/>
          </p:cNvSpPr>
          <p:nvPr>
            <p:ph type="pic" sz="quarter" idx="18"/>
          </p:nvPr>
        </p:nvSpPr>
        <p:spPr>
          <a:xfrm>
            <a:off x="5580184" y="1949697"/>
            <a:ext cx="3305908" cy="2053730"/>
          </a:xfrm>
          <a:prstGeom prst="rect">
            <a:avLst/>
          </a:prstGeom>
        </p:spPr>
        <p:txBody>
          <a:bodyPr/>
          <a:lstStyle/>
          <a:p>
            <a:endParaRPr lang="ru-RU"/>
          </a:p>
        </p:txBody>
      </p:sp>
      <p:sp>
        <p:nvSpPr>
          <p:cNvPr id="11" name="Рисунок 2"/>
          <p:cNvSpPr>
            <a:spLocks noGrp="1"/>
          </p:cNvSpPr>
          <p:nvPr>
            <p:ph type="pic" sz="quarter" idx="19"/>
          </p:nvPr>
        </p:nvSpPr>
        <p:spPr>
          <a:xfrm>
            <a:off x="5580184" y="-1"/>
            <a:ext cx="3305908" cy="1949698"/>
          </a:xfrm>
          <a:prstGeom prst="rect">
            <a:avLst/>
          </a:prstGeom>
        </p:spPr>
        <p:txBody>
          <a:bodyPr/>
          <a:lstStyle/>
          <a:p>
            <a:endParaRPr lang="ru-RU"/>
          </a:p>
        </p:txBody>
      </p:sp>
    </p:spTree>
    <p:extLst>
      <p:ext uri="{BB962C8B-B14F-4D97-AF65-F5344CB8AC3E}">
        <p14:creationId xmlns:p14="http://schemas.microsoft.com/office/powerpoint/2010/main" val="167447739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5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4"/>
          </p:nvPr>
        </p:nvSpPr>
        <p:spPr>
          <a:xfrm>
            <a:off x="0" y="0"/>
            <a:ext cx="3305908" cy="6858000"/>
          </a:xfrm>
          <a:prstGeom prst="rect">
            <a:avLst/>
          </a:prstGeom>
        </p:spPr>
        <p:txBody>
          <a:bodyPr/>
          <a:lstStyle/>
          <a:p>
            <a:endParaRPr lang="ru-RU"/>
          </a:p>
        </p:txBody>
      </p:sp>
      <p:sp>
        <p:nvSpPr>
          <p:cNvPr id="9" name="Рисунок 2"/>
          <p:cNvSpPr>
            <a:spLocks noGrp="1"/>
          </p:cNvSpPr>
          <p:nvPr>
            <p:ph type="pic" sz="quarter" idx="17"/>
          </p:nvPr>
        </p:nvSpPr>
        <p:spPr>
          <a:xfrm>
            <a:off x="3305908" y="4003427"/>
            <a:ext cx="3305908" cy="1949697"/>
          </a:xfrm>
          <a:prstGeom prst="rect">
            <a:avLst/>
          </a:prstGeom>
        </p:spPr>
        <p:txBody>
          <a:bodyPr/>
          <a:lstStyle/>
          <a:p>
            <a:endParaRPr lang="ru-RU"/>
          </a:p>
        </p:txBody>
      </p:sp>
      <p:sp>
        <p:nvSpPr>
          <p:cNvPr id="10" name="Рисунок 2"/>
          <p:cNvSpPr>
            <a:spLocks noGrp="1"/>
          </p:cNvSpPr>
          <p:nvPr>
            <p:ph type="pic" sz="quarter" idx="18"/>
          </p:nvPr>
        </p:nvSpPr>
        <p:spPr>
          <a:xfrm>
            <a:off x="3305908" y="1949697"/>
            <a:ext cx="3305908" cy="2053730"/>
          </a:xfrm>
          <a:prstGeom prst="rect">
            <a:avLst/>
          </a:prstGeom>
        </p:spPr>
        <p:txBody>
          <a:bodyPr/>
          <a:lstStyle/>
          <a:p>
            <a:endParaRPr lang="ru-RU"/>
          </a:p>
        </p:txBody>
      </p:sp>
      <p:sp>
        <p:nvSpPr>
          <p:cNvPr id="11" name="Рисунок 2"/>
          <p:cNvSpPr>
            <a:spLocks noGrp="1"/>
          </p:cNvSpPr>
          <p:nvPr>
            <p:ph type="pic" sz="quarter" idx="19"/>
          </p:nvPr>
        </p:nvSpPr>
        <p:spPr>
          <a:xfrm>
            <a:off x="3305908" y="-1"/>
            <a:ext cx="3305908" cy="1949698"/>
          </a:xfrm>
          <a:prstGeom prst="rect">
            <a:avLst/>
          </a:prstGeom>
        </p:spPr>
        <p:txBody>
          <a:bodyPr/>
          <a:lstStyle/>
          <a:p>
            <a:endParaRPr lang="ru-RU"/>
          </a:p>
        </p:txBody>
      </p:sp>
    </p:spTree>
    <p:extLst>
      <p:ext uri="{BB962C8B-B14F-4D97-AF65-F5344CB8AC3E}">
        <p14:creationId xmlns:p14="http://schemas.microsoft.com/office/powerpoint/2010/main" val="207354296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6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17"/>
          </p:nvPr>
        </p:nvSpPr>
        <p:spPr>
          <a:xfrm>
            <a:off x="8261684" y="1098794"/>
            <a:ext cx="3160295" cy="2707893"/>
          </a:xfrm>
          <a:prstGeom prst="rect">
            <a:avLst/>
          </a:prstGeom>
        </p:spPr>
        <p:txBody>
          <a:bodyPr/>
          <a:lstStyle/>
          <a:p>
            <a:endParaRPr lang="ru-RU"/>
          </a:p>
        </p:txBody>
      </p:sp>
      <p:sp>
        <p:nvSpPr>
          <p:cNvPr id="11" name="Рисунок 2"/>
          <p:cNvSpPr>
            <a:spLocks noGrp="1"/>
          </p:cNvSpPr>
          <p:nvPr>
            <p:ph type="pic" sz="quarter" idx="19"/>
          </p:nvPr>
        </p:nvSpPr>
        <p:spPr>
          <a:xfrm>
            <a:off x="771254" y="1098795"/>
            <a:ext cx="7490430" cy="2707892"/>
          </a:xfrm>
          <a:prstGeom prst="rect">
            <a:avLst/>
          </a:prstGeom>
        </p:spPr>
        <p:txBody>
          <a:bodyPr/>
          <a:lstStyle/>
          <a:p>
            <a:endParaRPr lang="ru-RU"/>
          </a:p>
        </p:txBody>
      </p:sp>
    </p:spTree>
    <p:extLst>
      <p:ext uri="{BB962C8B-B14F-4D97-AF65-F5344CB8AC3E}">
        <p14:creationId xmlns:p14="http://schemas.microsoft.com/office/powerpoint/2010/main" val="124174770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7_Вертикальный заголовок и текст">
    <p:spTree>
      <p:nvGrpSpPr>
        <p:cNvPr id="1" name=""/>
        <p:cNvGrpSpPr/>
        <p:nvPr/>
      </p:nvGrpSpPr>
      <p:grpSpPr>
        <a:xfrm>
          <a:off x="0" y="0"/>
          <a:ext cx="0" cy="0"/>
          <a:chOff x="0" y="0"/>
          <a:chExt cx="0" cy="0"/>
        </a:xfrm>
      </p:grpSpPr>
      <p:sp>
        <p:nvSpPr>
          <p:cNvPr id="11" name="Рисунок 2"/>
          <p:cNvSpPr>
            <a:spLocks noGrp="1"/>
          </p:cNvSpPr>
          <p:nvPr>
            <p:ph type="pic" sz="quarter" idx="19"/>
          </p:nvPr>
        </p:nvSpPr>
        <p:spPr>
          <a:xfrm>
            <a:off x="3931549" y="2075054"/>
            <a:ext cx="7490430" cy="2707892"/>
          </a:xfrm>
          <a:prstGeom prst="rect">
            <a:avLst/>
          </a:prstGeom>
        </p:spPr>
        <p:txBody>
          <a:bodyPr/>
          <a:lstStyle/>
          <a:p>
            <a:endParaRPr lang="ru-RU"/>
          </a:p>
        </p:txBody>
      </p:sp>
      <p:sp>
        <p:nvSpPr>
          <p:cNvPr id="4" name="Рисунок 2"/>
          <p:cNvSpPr>
            <a:spLocks noGrp="1"/>
          </p:cNvSpPr>
          <p:nvPr>
            <p:ph type="pic" sz="quarter" idx="20"/>
          </p:nvPr>
        </p:nvSpPr>
        <p:spPr>
          <a:xfrm>
            <a:off x="771254" y="2075054"/>
            <a:ext cx="3160295" cy="2707893"/>
          </a:xfrm>
          <a:prstGeom prst="rect">
            <a:avLst/>
          </a:prstGeom>
        </p:spPr>
        <p:txBody>
          <a:bodyPr/>
          <a:lstStyle/>
          <a:p>
            <a:endParaRPr lang="ru-RU"/>
          </a:p>
        </p:txBody>
      </p:sp>
    </p:spTree>
    <p:extLst>
      <p:ext uri="{BB962C8B-B14F-4D97-AF65-F5344CB8AC3E}">
        <p14:creationId xmlns:p14="http://schemas.microsoft.com/office/powerpoint/2010/main" val="32843513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8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4443046" y="2053389"/>
            <a:ext cx="3305908" cy="2318871"/>
          </a:xfrm>
          <a:prstGeom prst="rect">
            <a:avLst/>
          </a:prstGeom>
        </p:spPr>
        <p:txBody>
          <a:bodyPr/>
          <a:lstStyle/>
          <a:p>
            <a:endParaRPr lang="ru-RU"/>
          </a:p>
        </p:txBody>
      </p:sp>
      <p:sp>
        <p:nvSpPr>
          <p:cNvPr id="6" name="Рисунок 2"/>
          <p:cNvSpPr>
            <a:spLocks noGrp="1"/>
          </p:cNvSpPr>
          <p:nvPr>
            <p:ph type="pic" sz="quarter" idx="20"/>
          </p:nvPr>
        </p:nvSpPr>
        <p:spPr>
          <a:xfrm>
            <a:off x="600961" y="2053388"/>
            <a:ext cx="3305908" cy="2318871"/>
          </a:xfrm>
          <a:prstGeom prst="rect">
            <a:avLst/>
          </a:prstGeom>
        </p:spPr>
        <p:txBody>
          <a:bodyPr/>
          <a:lstStyle/>
          <a:p>
            <a:endParaRPr lang="ru-RU"/>
          </a:p>
        </p:txBody>
      </p:sp>
      <p:sp>
        <p:nvSpPr>
          <p:cNvPr id="7" name="Рисунок 2"/>
          <p:cNvSpPr>
            <a:spLocks noGrp="1"/>
          </p:cNvSpPr>
          <p:nvPr>
            <p:ph type="pic" sz="quarter" idx="21"/>
          </p:nvPr>
        </p:nvSpPr>
        <p:spPr>
          <a:xfrm>
            <a:off x="8285131" y="2053387"/>
            <a:ext cx="3305908" cy="2318871"/>
          </a:xfrm>
          <a:prstGeom prst="rect">
            <a:avLst/>
          </a:prstGeom>
        </p:spPr>
        <p:txBody>
          <a:bodyPr/>
          <a:lstStyle/>
          <a:p>
            <a:endParaRPr lang="ru-RU"/>
          </a:p>
        </p:txBody>
      </p:sp>
    </p:spTree>
    <p:extLst>
      <p:ext uri="{BB962C8B-B14F-4D97-AF65-F5344CB8AC3E}">
        <p14:creationId xmlns:p14="http://schemas.microsoft.com/office/powerpoint/2010/main" val="72572060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9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4695690" y="375417"/>
            <a:ext cx="3305908" cy="2318871"/>
          </a:xfrm>
          <a:prstGeom prst="rect">
            <a:avLst/>
          </a:prstGeom>
        </p:spPr>
        <p:txBody>
          <a:bodyPr/>
          <a:lstStyle/>
          <a:p>
            <a:endParaRPr lang="ru-RU"/>
          </a:p>
        </p:txBody>
      </p:sp>
      <p:sp>
        <p:nvSpPr>
          <p:cNvPr id="6" name="Рисунок 2"/>
          <p:cNvSpPr>
            <a:spLocks noGrp="1"/>
          </p:cNvSpPr>
          <p:nvPr>
            <p:ph type="pic" sz="quarter" idx="20"/>
          </p:nvPr>
        </p:nvSpPr>
        <p:spPr>
          <a:xfrm>
            <a:off x="4695690" y="3210863"/>
            <a:ext cx="3305908" cy="2318871"/>
          </a:xfrm>
          <a:prstGeom prst="rect">
            <a:avLst/>
          </a:prstGeom>
        </p:spPr>
        <p:txBody>
          <a:bodyPr/>
          <a:lstStyle/>
          <a:p>
            <a:endParaRPr lang="ru-RU"/>
          </a:p>
        </p:txBody>
      </p:sp>
      <p:sp>
        <p:nvSpPr>
          <p:cNvPr id="7" name="Рисунок 2"/>
          <p:cNvSpPr>
            <a:spLocks noGrp="1"/>
          </p:cNvSpPr>
          <p:nvPr>
            <p:ph type="pic" sz="quarter" idx="21"/>
          </p:nvPr>
        </p:nvSpPr>
        <p:spPr>
          <a:xfrm>
            <a:off x="8553818" y="375418"/>
            <a:ext cx="3305908" cy="2318871"/>
          </a:xfrm>
          <a:prstGeom prst="rect">
            <a:avLst/>
          </a:prstGeom>
        </p:spPr>
        <p:txBody>
          <a:bodyPr/>
          <a:lstStyle/>
          <a:p>
            <a:endParaRPr lang="ru-RU"/>
          </a:p>
        </p:txBody>
      </p:sp>
      <p:sp>
        <p:nvSpPr>
          <p:cNvPr id="8" name="Рисунок 2"/>
          <p:cNvSpPr>
            <a:spLocks noGrp="1"/>
          </p:cNvSpPr>
          <p:nvPr>
            <p:ph type="pic" sz="quarter" idx="22"/>
          </p:nvPr>
        </p:nvSpPr>
        <p:spPr>
          <a:xfrm>
            <a:off x="8553818" y="3210863"/>
            <a:ext cx="3305908" cy="2318871"/>
          </a:xfrm>
          <a:prstGeom prst="rect">
            <a:avLst/>
          </a:prstGeom>
        </p:spPr>
        <p:txBody>
          <a:bodyPr/>
          <a:lstStyle/>
          <a:p>
            <a:endParaRPr lang="ru-RU"/>
          </a:p>
        </p:txBody>
      </p:sp>
    </p:spTree>
    <p:extLst>
      <p:ext uri="{BB962C8B-B14F-4D97-AF65-F5344CB8AC3E}">
        <p14:creationId xmlns:p14="http://schemas.microsoft.com/office/powerpoint/2010/main" val="97645224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3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1138989" y="898353"/>
            <a:ext cx="3305908" cy="2318871"/>
          </a:xfrm>
          <a:prstGeom prst="rect">
            <a:avLst/>
          </a:prstGeom>
        </p:spPr>
        <p:txBody>
          <a:bodyPr/>
          <a:lstStyle/>
          <a:p>
            <a:endParaRPr lang="ru-RU"/>
          </a:p>
        </p:txBody>
      </p:sp>
      <p:sp>
        <p:nvSpPr>
          <p:cNvPr id="8" name="Рисунок 2"/>
          <p:cNvSpPr>
            <a:spLocks noGrp="1"/>
          </p:cNvSpPr>
          <p:nvPr>
            <p:ph type="pic" sz="quarter" idx="22"/>
          </p:nvPr>
        </p:nvSpPr>
        <p:spPr>
          <a:xfrm>
            <a:off x="4444897" y="3217224"/>
            <a:ext cx="3305908" cy="2318871"/>
          </a:xfrm>
          <a:prstGeom prst="rect">
            <a:avLst/>
          </a:prstGeom>
        </p:spPr>
        <p:txBody>
          <a:bodyPr/>
          <a:lstStyle/>
          <a:p>
            <a:endParaRPr lang="ru-RU"/>
          </a:p>
        </p:txBody>
      </p:sp>
      <p:sp>
        <p:nvSpPr>
          <p:cNvPr id="10" name="Рисунок 2"/>
          <p:cNvSpPr>
            <a:spLocks noGrp="1"/>
          </p:cNvSpPr>
          <p:nvPr>
            <p:ph type="pic" sz="quarter" idx="23"/>
          </p:nvPr>
        </p:nvSpPr>
        <p:spPr>
          <a:xfrm>
            <a:off x="7750805" y="898353"/>
            <a:ext cx="3305908" cy="2318871"/>
          </a:xfrm>
          <a:prstGeom prst="rect">
            <a:avLst/>
          </a:prstGeom>
        </p:spPr>
        <p:txBody>
          <a:bodyPr/>
          <a:lstStyle/>
          <a:p>
            <a:endParaRPr lang="ru-RU"/>
          </a:p>
        </p:txBody>
      </p:sp>
    </p:spTree>
    <p:extLst>
      <p:ext uri="{BB962C8B-B14F-4D97-AF65-F5344CB8AC3E}">
        <p14:creationId xmlns:p14="http://schemas.microsoft.com/office/powerpoint/2010/main" val="30089616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Рисунок 8"/>
          <p:cNvSpPr>
            <a:spLocks noGrp="1"/>
          </p:cNvSpPr>
          <p:nvPr>
            <p:ph type="pic" sz="quarter" idx="10"/>
          </p:nvPr>
        </p:nvSpPr>
        <p:spPr>
          <a:xfrm>
            <a:off x="0" y="884583"/>
            <a:ext cx="12192000" cy="2976562"/>
          </a:xfrm>
          <a:prstGeom prst="rect">
            <a:avLst/>
          </a:prstGeom>
        </p:spPr>
        <p:txBody>
          <a:bodyPr/>
          <a:lstStyle/>
          <a:p>
            <a:endParaRPr lang="ru-RU"/>
          </a:p>
        </p:txBody>
      </p:sp>
    </p:spTree>
    <p:extLst>
      <p:ext uri="{BB962C8B-B14F-4D97-AF65-F5344CB8AC3E}">
        <p14:creationId xmlns:p14="http://schemas.microsoft.com/office/powerpoint/2010/main" val="3116886728"/>
      </p:ext>
    </p:extLst>
  </p:cSld>
  <p:clrMapOvr>
    <a:masterClrMapping/>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0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5580184" y="652929"/>
            <a:ext cx="3305908" cy="2318871"/>
          </a:xfrm>
          <a:prstGeom prst="rect">
            <a:avLst/>
          </a:prstGeom>
        </p:spPr>
        <p:txBody>
          <a:bodyPr/>
          <a:lstStyle/>
          <a:p>
            <a:endParaRPr lang="ru-RU"/>
          </a:p>
        </p:txBody>
      </p:sp>
      <p:sp>
        <p:nvSpPr>
          <p:cNvPr id="6" name="Рисунок 2"/>
          <p:cNvSpPr>
            <a:spLocks noGrp="1"/>
          </p:cNvSpPr>
          <p:nvPr>
            <p:ph type="pic" sz="quarter" idx="20"/>
          </p:nvPr>
        </p:nvSpPr>
        <p:spPr>
          <a:xfrm>
            <a:off x="5580184" y="2971800"/>
            <a:ext cx="3305908" cy="2318871"/>
          </a:xfrm>
          <a:prstGeom prst="rect">
            <a:avLst/>
          </a:prstGeom>
        </p:spPr>
        <p:txBody>
          <a:bodyPr/>
          <a:lstStyle/>
          <a:p>
            <a:endParaRPr lang="ru-RU"/>
          </a:p>
        </p:txBody>
      </p:sp>
      <p:sp>
        <p:nvSpPr>
          <p:cNvPr id="7" name="Рисунок 2"/>
          <p:cNvSpPr>
            <a:spLocks noGrp="1"/>
          </p:cNvSpPr>
          <p:nvPr>
            <p:ph type="pic" sz="quarter" idx="21"/>
          </p:nvPr>
        </p:nvSpPr>
        <p:spPr>
          <a:xfrm>
            <a:off x="8886092" y="652930"/>
            <a:ext cx="3305908" cy="2318871"/>
          </a:xfrm>
          <a:prstGeom prst="rect">
            <a:avLst/>
          </a:prstGeom>
        </p:spPr>
        <p:txBody>
          <a:bodyPr/>
          <a:lstStyle/>
          <a:p>
            <a:endParaRPr lang="ru-RU"/>
          </a:p>
        </p:txBody>
      </p:sp>
      <p:sp>
        <p:nvSpPr>
          <p:cNvPr id="8" name="Рисунок 2"/>
          <p:cNvSpPr>
            <a:spLocks noGrp="1"/>
          </p:cNvSpPr>
          <p:nvPr>
            <p:ph type="pic" sz="quarter" idx="22"/>
          </p:nvPr>
        </p:nvSpPr>
        <p:spPr>
          <a:xfrm>
            <a:off x="8886092" y="2971800"/>
            <a:ext cx="3305908" cy="2318871"/>
          </a:xfrm>
          <a:prstGeom prst="rect">
            <a:avLst/>
          </a:prstGeom>
        </p:spPr>
        <p:txBody>
          <a:bodyPr/>
          <a:lstStyle/>
          <a:p>
            <a:endParaRPr lang="ru-RU"/>
          </a:p>
        </p:txBody>
      </p:sp>
    </p:spTree>
    <p:extLst>
      <p:ext uri="{BB962C8B-B14F-4D97-AF65-F5344CB8AC3E}">
        <p14:creationId xmlns:p14="http://schemas.microsoft.com/office/powerpoint/2010/main" val="131049723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1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20"/>
          </p:nvPr>
        </p:nvSpPr>
        <p:spPr>
          <a:xfrm>
            <a:off x="3031958" y="-1"/>
            <a:ext cx="3064043" cy="5963479"/>
          </a:xfrm>
          <a:prstGeom prst="rect">
            <a:avLst/>
          </a:prstGeom>
        </p:spPr>
        <p:txBody>
          <a:bodyPr/>
          <a:lstStyle/>
          <a:p>
            <a:endParaRPr lang="ru-RU"/>
          </a:p>
        </p:txBody>
      </p:sp>
      <p:sp>
        <p:nvSpPr>
          <p:cNvPr id="10" name="Рисунок 2"/>
          <p:cNvSpPr>
            <a:spLocks noGrp="1"/>
          </p:cNvSpPr>
          <p:nvPr>
            <p:ph type="pic" sz="quarter" idx="21"/>
          </p:nvPr>
        </p:nvSpPr>
        <p:spPr>
          <a:xfrm>
            <a:off x="0" y="0"/>
            <a:ext cx="3031958" cy="5963478"/>
          </a:xfrm>
          <a:prstGeom prst="rect">
            <a:avLst/>
          </a:prstGeom>
        </p:spPr>
        <p:txBody>
          <a:bodyPr/>
          <a:lstStyle/>
          <a:p>
            <a:endParaRPr lang="ru-RU"/>
          </a:p>
        </p:txBody>
      </p:sp>
      <p:sp>
        <p:nvSpPr>
          <p:cNvPr id="11" name="Рисунок 2"/>
          <p:cNvSpPr>
            <a:spLocks noGrp="1"/>
          </p:cNvSpPr>
          <p:nvPr>
            <p:ph type="pic" sz="quarter" idx="22"/>
          </p:nvPr>
        </p:nvSpPr>
        <p:spPr>
          <a:xfrm>
            <a:off x="9127959" y="-2"/>
            <a:ext cx="3064043" cy="5963480"/>
          </a:xfrm>
          <a:prstGeom prst="rect">
            <a:avLst/>
          </a:prstGeom>
        </p:spPr>
        <p:txBody>
          <a:bodyPr/>
          <a:lstStyle/>
          <a:p>
            <a:endParaRPr lang="ru-RU"/>
          </a:p>
        </p:txBody>
      </p:sp>
      <p:sp>
        <p:nvSpPr>
          <p:cNvPr id="12" name="Рисунок 2"/>
          <p:cNvSpPr>
            <a:spLocks noGrp="1"/>
          </p:cNvSpPr>
          <p:nvPr>
            <p:ph type="pic" sz="quarter" idx="23"/>
          </p:nvPr>
        </p:nvSpPr>
        <p:spPr>
          <a:xfrm>
            <a:off x="6096001" y="-1"/>
            <a:ext cx="3031958" cy="5963479"/>
          </a:xfrm>
          <a:prstGeom prst="rect">
            <a:avLst/>
          </a:prstGeom>
        </p:spPr>
        <p:txBody>
          <a:bodyPr/>
          <a:lstStyle/>
          <a:p>
            <a:endParaRPr lang="ru-RU"/>
          </a:p>
        </p:txBody>
      </p:sp>
    </p:spTree>
    <p:extLst>
      <p:ext uri="{BB962C8B-B14F-4D97-AF65-F5344CB8AC3E}">
        <p14:creationId xmlns:p14="http://schemas.microsoft.com/office/powerpoint/2010/main" val="85160518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2_Вертикальный заголовок и текст">
    <p:spTree>
      <p:nvGrpSpPr>
        <p:cNvPr id="1" name=""/>
        <p:cNvGrpSpPr/>
        <p:nvPr/>
      </p:nvGrpSpPr>
      <p:grpSpPr>
        <a:xfrm>
          <a:off x="0" y="0"/>
          <a:ext cx="0" cy="0"/>
          <a:chOff x="0" y="0"/>
          <a:chExt cx="0" cy="0"/>
        </a:xfrm>
      </p:grpSpPr>
      <p:sp>
        <p:nvSpPr>
          <p:cNvPr id="6" name="Рисунок 2"/>
          <p:cNvSpPr>
            <a:spLocks noGrp="1"/>
          </p:cNvSpPr>
          <p:nvPr>
            <p:ph type="pic" sz="quarter" idx="19"/>
          </p:nvPr>
        </p:nvSpPr>
        <p:spPr>
          <a:xfrm>
            <a:off x="0" y="0"/>
            <a:ext cx="2823411" cy="2117034"/>
          </a:xfrm>
          <a:prstGeom prst="rect">
            <a:avLst/>
          </a:prstGeom>
        </p:spPr>
        <p:txBody>
          <a:bodyPr/>
          <a:lstStyle/>
          <a:p>
            <a:endParaRPr lang="ru-RU"/>
          </a:p>
        </p:txBody>
      </p:sp>
      <p:sp>
        <p:nvSpPr>
          <p:cNvPr id="7" name="Рисунок 2"/>
          <p:cNvSpPr>
            <a:spLocks noGrp="1"/>
          </p:cNvSpPr>
          <p:nvPr>
            <p:ph type="pic" sz="quarter" idx="20"/>
          </p:nvPr>
        </p:nvSpPr>
        <p:spPr>
          <a:xfrm>
            <a:off x="2823411" y="0"/>
            <a:ext cx="3593431" cy="4028141"/>
          </a:xfrm>
          <a:prstGeom prst="rect">
            <a:avLst/>
          </a:prstGeom>
        </p:spPr>
        <p:txBody>
          <a:bodyPr/>
          <a:lstStyle/>
          <a:p>
            <a:endParaRPr lang="ru-RU"/>
          </a:p>
        </p:txBody>
      </p:sp>
      <p:sp>
        <p:nvSpPr>
          <p:cNvPr id="8" name="Рисунок 2"/>
          <p:cNvSpPr>
            <a:spLocks noGrp="1"/>
          </p:cNvSpPr>
          <p:nvPr>
            <p:ph type="pic" sz="quarter" idx="21"/>
          </p:nvPr>
        </p:nvSpPr>
        <p:spPr>
          <a:xfrm>
            <a:off x="0" y="4028143"/>
            <a:ext cx="6416842" cy="1935335"/>
          </a:xfrm>
          <a:prstGeom prst="rect">
            <a:avLst/>
          </a:prstGeom>
        </p:spPr>
        <p:txBody>
          <a:bodyPr/>
          <a:lstStyle/>
          <a:p>
            <a:endParaRPr lang="ru-RU"/>
          </a:p>
        </p:txBody>
      </p:sp>
      <p:sp>
        <p:nvSpPr>
          <p:cNvPr id="14" name="Рисунок 2"/>
          <p:cNvSpPr>
            <a:spLocks noGrp="1"/>
          </p:cNvSpPr>
          <p:nvPr>
            <p:ph type="pic" sz="quarter" idx="22"/>
          </p:nvPr>
        </p:nvSpPr>
        <p:spPr>
          <a:xfrm>
            <a:off x="0" y="2117035"/>
            <a:ext cx="2823411" cy="1911107"/>
          </a:xfrm>
          <a:prstGeom prst="rect">
            <a:avLst/>
          </a:prstGeom>
        </p:spPr>
        <p:txBody>
          <a:bodyPr/>
          <a:lstStyle/>
          <a:p>
            <a:endParaRPr lang="ru-RU"/>
          </a:p>
        </p:txBody>
      </p:sp>
    </p:spTree>
    <p:extLst>
      <p:ext uri="{BB962C8B-B14F-4D97-AF65-F5344CB8AC3E}">
        <p14:creationId xmlns:p14="http://schemas.microsoft.com/office/powerpoint/2010/main" val="171963029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9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4"/>
          </p:nvPr>
        </p:nvSpPr>
        <p:spPr>
          <a:xfrm>
            <a:off x="1507162" y="400120"/>
            <a:ext cx="2052637" cy="3144837"/>
          </a:xfrm>
          <a:prstGeom prst="rect">
            <a:avLst/>
          </a:prstGeom>
        </p:spPr>
        <p:txBody>
          <a:bodyPr/>
          <a:lstStyle/>
          <a:p>
            <a:endParaRPr lang="ru-RU"/>
          </a:p>
        </p:txBody>
      </p:sp>
      <p:sp>
        <p:nvSpPr>
          <p:cNvPr id="6" name="Рисунок 3"/>
          <p:cNvSpPr>
            <a:spLocks noGrp="1"/>
          </p:cNvSpPr>
          <p:nvPr>
            <p:ph type="pic" sz="quarter" idx="15"/>
          </p:nvPr>
        </p:nvSpPr>
        <p:spPr>
          <a:xfrm>
            <a:off x="1507161" y="3544958"/>
            <a:ext cx="2052637" cy="2069432"/>
          </a:xfrm>
          <a:prstGeom prst="rect">
            <a:avLst/>
          </a:prstGeom>
        </p:spPr>
        <p:txBody>
          <a:bodyPr/>
          <a:lstStyle/>
          <a:p>
            <a:endParaRPr lang="ru-RU"/>
          </a:p>
        </p:txBody>
      </p:sp>
      <p:sp>
        <p:nvSpPr>
          <p:cNvPr id="7" name="Рисунок 3"/>
          <p:cNvSpPr>
            <a:spLocks noGrp="1"/>
          </p:cNvSpPr>
          <p:nvPr>
            <p:ph type="pic" sz="quarter" idx="16"/>
          </p:nvPr>
        </p:nvSpPr>
        <p:spPr>
          <a:xfrm>
            <a:off x="3559798" y="2452757"/>
            <a:ext cx="2052637" cy="3161634"/>
          </a:xfrm>
          <a:prstGeom prst="rect">
            <a:avLst/>
          </a:prstGeom>
        </p:spPr>
        <p:txBody>
          <a:bodyPr/>
          <a:lstStyle/>
          <a:p>
            <a:endParaRPr lang="ru-RU" dirty="0"/>
          </a:p>
        </p:txBody>
      </p:sp>
      <p:sp>
        <p:nvSpPr>
          <p:cNvPr id="8" name="Рисунок 3"/>
          <p:cNvSpPr>
            <a:spLocks noGrp="1"/>
          </p:cNvSpPr>
          <p:nvPr>
            <p:ph type="pic" sz="quarter" idx="17"/>
          </p:nvPr>
        </p:nvSpPr>
        <p:spPr>
          <a:xfrm>
            <a:off x="5612435" y="2452756"/>
            <a:ext cx="2052637" cy="3160671"/>
          </a:xfrm>
          <a:prstGeom prst="rect">
            <a:avLst/>
          </a:prstGeom>
        </p:spPr>
        <p:txBody>
          <a:bodyPr/>
          <a:lstStyle/>
          <a:p>
            <a:endParaRPr lang="ru-RU"/>
          </a:p>
        </p:txBody>
      </p:sp>
      <p:sp>
        <p:nvSpPr>
          <p:cNvPr id="10" name="Рисунок 9"/>
          <p:cNvSpPr>
            <a:spLocks noGrp="1"/>
          </p:cNvSpPr>
          <p:nvPr>
            <p:ph type="pic" sz="quarter" idx="19"/>
          </p:nvPr>
        </p:nvSpPr>
        <p:spPr>
          <a:xfrm>
            <a:off x="3559798" y="400119"/>
            <a:ext cx="4105274" cy="2052637"/>
          </a:xfrm>
          <a:prstGeom prst="rect">
            <a:avLst/>
          </a:prstGeom>
        </p:spPr>
        <p:txBody>
          <a:bodyPr/>
          <a:lstStyle/>
          <a:p>
            <a:endParaRPr lang="ru-RU"/>
          </a:p>
        </p:txBody>
      </p:sp>
      <p:sp>
        <p:nvSpPr>
          <p:cNvPr id="12" name="Рисунок 3"/>
          <p:cNvSpPr>
            <a:spLocks noGrp="1"/>
          </p:cNvSpPr>
          <p:nvPr>
            <p:ph type="pic" sz="quarter" idx="20"/>
          </p:nvPr>
        </p:nvSpPr>
        <p:spPr>
          <a:xfrm>
            <a:off x="7665070" y="400119"/>
            <a:ext cx="2052637" cy="3144838"/>
          </a:xfrm>
          <a:prstGeom prst="rect">
            <a:avLst/>
          </a:prstGeom>
        </p:spPr>
        <p:txBody>
          <a:bodyPr/>
          <a:lstStyle/>
          <a:p>
            <a:endParaRPr lang="ru-RU"/>
          </a:p>
        </p:txBody>
      </p:sp>
      <p:sp>
        <p:nvSpPr>
          <p:cNvPr id="14" name="Рисунок 9"/>
          <p:cNvSpPr>
            <a:spLocks noGrp="1"/>
          </p:cNvSpPr>
          <p:nvPr>
            <p:ph type="pic" sz="quarter" idx="22"/>
          </p:nvPr>
        </p:nvSpPr>
        <p:spPr>
          <a:xfrm>
            <a:off x="7665070" y="3536080"/>
            <a:ext cx="4105274" cy="2077348"/>
          </a:xfrm>
          <a:prstGeom prst="rect">
            <a:avLst/>
          </a:prstGeom>
        </p:spPr>
        <p:txBody>
          <a:bodyPr/>
          <a:lstStyle/>
          <a:p>
            <a:endParaRPr lang="ru-RU"/>
          </a:p>
        </p:txBody>
      </p:sp>
      <p:sp>
        <p:nvSpPr>
          <p:cNvPr id="15" name="Рисунок 3"/>
          <p:cNvSpPr>
            <a:spLocks noGrp="1"/>
          </p:cNvSpPr>
          <p:nvPr>
            <p:ph type="pic" sz="quarter" idx="23"/>
          </p:nvPr>
        </p:nvSpPr>
        <p:spPr>
          <a:xfrm>
            <a:off x="9717706" y="1483442"/>
            <a:ext cx="2052637" cy="2069432"/>
          </a:xfrm>
          <a:prstGeom prst="rect">
            <a:avLst/>
          </a:prstGeom>
        </p:spPr>
        <p:txBody>
          <a:bodyPr/>
          <a:lstStyle/>
          <a:p>
            <a:endParaRPr lang="ru-RU"/>
          </a:p>
        </p:txBody>
      </p:sp>
    </p:spTree>
    <p:extLst>
      <p:ext uri="{BB962C8B-B14F-4D97-AF65-F5344CB8AC3E}">
        <p14:creationId xmlns:p14="http://schemas.microsoft.com/office/powerpoint/2010/main" val="176715104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0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4"/>
          </p:nvPr>
        </p:nvSpPr>
        <p:spPr>
          <a:xfrm>
            <a:off x="1477345" y="384440"/>
            <a:ext cx="2052637" cy="3144837"/>
          </a:xfrm>
          <a:prstGeom prst="rect">
            <a:avLst/>
          </a:prstGeom>
        </p:spPr>
        <p:txBody>
          <a:bodyPr/>
          <a:lstStyle/>
          <a:p>
            <a:endParaRPr lang="ru-RU"/>
          </a:p>
        </p:txBody>
      </p:sp>
      <p:sp>
        <p:nvSpPr>
          <p:cNvPr id="6" name="Рисунок 3"/>
          <p:cNvSpPr>
            <a:spLocks noGrp="1"/>
          </p:cNvSpPr>
          <p:nvPr>
            <p:ph type="pic" sz="quarter" idx="15"/>
          </p:nvPr>
        </p:nvSpPr>
        <p:spPr>
          <a:xfrm>
            <a:off x="1477344" y="3529278"/>
            <a:ext cx="2052637" cy="2069432"/>
          </a:xfrm>
          <a:prstGeom prst="rect">
            <a:avLst/>
          </a:prstGeom>
        </p:spPr>
        <p:txBody>
          <a:bodyPr/>
          <a:lstStyle/>
          <a:p>
            <a:endParaRPr lang="ru-RU"/>
          </a:p>
        </p:txBody>
      </p:sp>
      <p:sp>
        <p:nvSpPr>
          <p:cNvPr id="7" name="Рисунок 3"/>
          <p:cNvSpPr>
            <a:spLocks noGrp="1"/>
          </p:cNvSpPr>
          <p:nvPr>
            <p:ph type="pic" sz="quarter" idx="16"/>
          </p:nvPr>
        </p:nvSpPr>
        <p:spPr>
          <a:xfrm>
            <a:off x="5582616" y="384438"/>
            <a:ext cx="2052637" cy="3161634"/>
          </a:xfrm>
          <a:prstGeom prst="rect">
            <a:avLst/>
          </a:prstGeom>
        </p:spPr>
        <p:txBody>
          <a:bodyPr/>
          <a:lstStyle/>
          <a:p>
            <a:endParaRPr lang="ru-RU" dirty="0"/>
          </a:p>
        </p:txBody>
      </p:sp>
      <p:sp>
        <p:nvSpPr>
          <p:cNvPr id="10" name="Рисунок 9"/>
          <p:cNvSpPr>
            <a:spLocks noGrp="1"/>
          </p:cNvSpPr>
          <p:nvPr>
            <p:ph type="pic" sz="quarter" idx="19"/>
          </p:nvPr>
        </p:nvSpPr>
        <p:spPr>
          <a:xfrm>
            <a:off x="3529979" y="3529278"/>
            <a:ext cx="4105274" cy="2077348"/>
          </a:xfrm>
          <a:prstGeom prst="rect">
            <a:avLst/>
          </a:prstGeom>
        </p:spPr>
        <p:txBody>
          <a:bodyPr/>
          <a:lstStyle/>
          <a:p>
            <a:endParaRPr lang="ru-RU"/>
          </a:p>
        </p:txBody>
      </p:sp>
      <p:sp>
        <p:nvSpPr>
          <p:cNvPr id="14" name="Рисунок 9"/>
          <p:cNvSpPr>
            <a:spLocks noGrp="1"/>
          </p:cNvSpPr>
          <p:nvPr>
            <p:ph type="pic" sz="quarter" idx="22"/>
          </p:nvPr>
        </p:nvSpPr>
        <p:spPr>
          <a:xfrm>
            <a:off x="7635253" y="384437"/>
            <a:ext cx="4105274" cy="2077348"/>
          </a:xfrm>
          <a:prstGeom prst="rect">
            <a:avLst/>
          </a:prstGeom>
        </p:spPr>
        <p:txBody>
          <a:bodyPr/>
          <a:lstStyle/>
          <a:p>
            <a:endParaRPr lang="ru-RU"/>
          </a:p>
        </p:txBody>
      </p:sp>
      <p:sp>
        <p:nvSpPr>
          <p:cNvPr id="15" name="Рисунок 3"/>
          <p:cNvSpPr>
            <a:spLocks noGrp="1"/>
          </p:cNvSpPr>
          <p:nvPr>
            <p:ph type="pic" sz="quarter" idx="23"/>
          </p:nvPr>
        </p:nvSpPr>
        <p:spPr>
          <a:xfrm>
            <a:off x="9687890" y="2436112"/>
            <a:ext cx="2052637" cy="3162598"/>
          </a:xfrm>
          <a:prstGeom prst="rect">
            <a:avLst/>
          </a:prstGeom>
        </p:spPr>
        <p:txBody>
          <a:bodyPr/>
          <a:lstStyle/>
          <a:p>
            <a:endParaRPr lang="ru-RU"/>
          </a:p>
        </p:txBody>
      </p:sp>
      <p:sp>
        <p:nvSpPr>
          <p:cNvPr id="11" name="Рисунок 3"/>
          <p:cNvSpPr>
            <a:spLocks noGrp="1"/>
          </p:cNvSpPr>
          <p:nvPr>
            <p:ph type="pic" sz="quarter" idx="24"/>
          </p:nvPr>
        </p:nvSpPr>
        <p:spPr>
          <a:xfrm>
            <a:off x="7635253" y="2436112"/>
            <a:ext cx="2052637" cy="3162597"/>
          </a:xfrm>
          <a:prstGeom prst="rect">
            <a:avLst/>
          </a:prstGeom>
        </p:spPr>
        <p:txBody>
          <a:bodyPr/>
          <a:lstStyle/>
          <a:p>
            <a:endParaRPr lang="ru-RU"/>
          </a:p>
        </p:txBody>
      </p:sp>
      <p:sp>
        <p:nvSpPr>
          <p:cNvPr id="13" name="Рисунок 3"/>
          <p:cNvSpPr>
            <a:spLocks noGrp="1"/>
          </p:cNvSpPr>
          <p:nvPr>
            <p:ph type="pic" sz="quarter" idx="25"/>
          </p:nvPr>
        </p:nvSpPr>
        <p:spPr>
          <a:xfrm>
            <a:off x="3529979" y="385110"/>
            <a:ext cx="2052637" cy="2069432"/>
          </a:xfrm>
          <a:prstGeom prst="rect">
            <a:avLst/>
          </a:prstGeom>
        </p:spPr>
        <p:txBody>
          <a:bodyPr/>
          <a:lstStyle/>
          <a:p>
            <a:endParaRPr lang="ru-RU" dirty="0"/>
          </a:p>
        </p:txBody>
      </p:sp>
    </p:spTree>
    <p:extLst>
      <p:ext uri="{BB962C8B-B14F-4D97-AF65-F5344CB8AC3E}">
        <p14:creationId xmlns:p14="http://schemas.microsoft.com/office/powerpoint/2010/main" val="8001612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4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04574" y="913988"/>
            <a:ext cx="3290386" cy="4427997"/>
          </a:xfrm>
          <a:prstGeom prst="rect">
            <a:avLst/>
          </a:prstGeom>
        </p:spPr>
        <p:txBody>
          <a:bodyPr/>
          <a:lstStyle/>
          <a:p>
            <a:endParaRPr lang="ru-RU"/>
          </a:p>
        </p:txBody>
      </p:sp>
      <p:sp>
        <p:nvSpPr>
          <p:cNvPr id="8" name="Рисунок 7"/>
          <p:cNvSpPr>
            <a:spLocks noGrp="1"/>
          </p:cNvSpPr>
          <p:nvPr>
            <p:ph type="pic" sz="quarter" idx="11"/>
          </p:nvPr>
        </p:nvSpPr>
        <p:spPr>
          <a:xfrm>
            <a:off x="5160084" y="1488154"/>
            <a:ext cx="1871831" cy="3274209"/>
          </a:xfrm>
          <a:prstGeom prst="rect">
            <a:avLst/>
          </a:prstGeom>
        </p:spPr>
        <p:txBody>
          <a:bodyPr/>
          <a:lstStyle/>
          <a:p>
            <a:endParaRPr lang="ru-RU"/>
          </a:p>
        </p:txBody>
      </p:sp>
    </p:spTree>
    <p:extLst>
      <p:ext uri="{BB962C8B-B14F-4D97-AF65-F5344CB8AC3E}">
        <p14:creationId xmlns:p14="http://schemas.microsoft.com/office/powerpoint/2010/main" val="179360310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5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892429" y="1791895"/>
            <a:ext cx="1871831" cy="3274209"/>
          </a:xfrm>
          <a:prstGeom prst="rect">
            <a:avLst/>
          </a:prstGeom>
        </p:spPr>
        <p:txBody>
          <a:bodyPr/>
          <a:lstStyle/>
          <a:p>
            <a:endParaRPr lang="ru-RU"/>
          </a:p>
        </p:txBody>
      </p:sp>
    </p:spTree>
    <p:extLst>
      <p:ext uri="{BB962C8B-B14F-4D97-AF65-F5344CB8AC3E}">
        <p14:creationId xmlns:p14="http://schemas.microsoft.com/office/powerpoint/2010/main" val="79446789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6_Вертикальный заголовок и текст">
    <p:spTree>
      <p:nvGrpSpPr>
        <p:cNvPr id="1" name=""/>
        <p:cNvGrpSpPr/>
        <p:nvPr/>
      </p:nvGrpSpPr>
      <p:grpSpPr>
        <a:xfrm>
          <a:off x="0" y="0"/>
          <a:ext cx="0" cy="0"/>
          <a:chOff x="0" y="0"/>
          <a:chExt cx="0" cy="0"/>
        </a:xfrm>
      </p:grpSpPr>
      <p:sp>
        <p:nvSpPr>
          <p:cNvPr id="5" name="Рисунок 7"/>
          <p:cNvSpPr>
            <a:spLocks noGrp="1"/>
          </p:cNvSpPr>
          <p:nvPr>
            <p:ph type="pic" sz="quarter" idx="12"/>
          </p:nvPr>
        </p:nvSpPr>
        <p:spPr>
          <a:xfrm>
            <a:off x="8517819" y="1925083"/>
            <a:ext cx="1871831" cy="3274209"/>
          </a:xfrm>
          <a:prstGeom prst="rect">
            <a:avLst/>
          </a:prstGeom>
        </p:spPr>
        <p:txBody>
          <a:bodyPr/>
          <a:lstStyle/>
          <a:p>
            <a:endParaRPr lang="ru-RU"/>
          </a:p>
        </p:txBody>
      </p:sp>
      <p:sp>
        <p:nvSpPr>
          <p:cNvPr id="8" name="Рисунок 7"/>
          <p:cNvSpPr>
            <a:spLocks noGrp="1"/>
          </p:cNvSpPr>
          <p:nvPr>
            <p:ph type="pic" sz="quarter" idx="11"/>
          </p:nvPr>
        </p:nvSpPr>
        <p:spPr>
          <a:xfrm>
            <a:off x="7339972" y="1532490"/>
            <a:ext cx="1871831" cy="3274209"/>
          </a:xfrm>
          <a:prstGeom prst="rect">
            <a:avLst/>
          </a:prstGeom>
        </p:spPr>
        <p:txBody>
          <a:bodyPr/>
          <a:lstStyle/>
          <a:p>
            <a:endParaRPr lang="ru-RU"/>
          </a:p>
        </p:txBody>
      </p:sp>
    </p:spTree>
    <p:extLst>
      <p:ext uri="{BB962C8B-B14F-4D97-AF65-F5344CB8AC3E}">
        <p14:creationId xmlns:p14="http://schemas.microsoft.com/office/powerpoint/2010/main" val="39773200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7780421" y="1013478"/>
            <a:ext cx="2261937" cy="4058150"/>
          </a:xfrm>
          <a:prstGeom prst="rect">
            <a:avLst/>
          </a:prstGeom>
        </p:spPr>
        <p:txBody>
          <a:bodyPr/>
          <a:lstStyle/>
          <a:p>
            <a:endParaRPr lang="ru-RU"/>
          </a:p>
        </p:txBody>
      </p:sp>
    </p:spTree>
    <p:extLst>
      <p:ext uri="{BB962C8B-B14F-4D97-AF65-F5344CB8AC3E}">
        <p14:creationId xmlns:p14="http://schemas.microsoft.com/office/powerpoint/2010/main" val="147166106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8_Вертикальный заголовок и текст">
    <p:spTree>
      <p:nvGrpSpPr>
        <p:cNvPr id="1" name=""/>
        <p:cNvGrpSpPr/>
        <p:nvPr/>
      </p:nvGrpSpPr>
      <p:grpSpPr>
        <a:xfrm>
          <a:off x="0" y="0"/>
          <a:ext cx="0" cy="0"/>
          <a:chOff x="0" y="0"/>
          <a:chExt cx="0" cy="0"/>
        </a:xfrm>
      </p:grpSpPr>
      <p:sp>
        <p:nvSpPr>
          <p:cNvPr id="6" name="Рисунок 7"/>
          <p:cNvSpPr>
            <a:spLocks noGrp="1"/>
          </p:cNvSpPr>
          <p:nvPr>
            <p:ph type="pic" sz="quarter" idx="12"/>
          </p:nvPr>
        </p:nvSpPr>
        <p:spPr>
          <a:xfrm>
            <a:off x="5158565" y="1807760"/>
            <a:ext cx="1881115" cy="3242479"/>
          </a:xfrm>
          <a:prstGeom prst="rect">
            <a:avLst/>
          </a:prstGeom>
        </p:spPr>
        <p:txBody>
          <a:bodyPr/>
          <a:lstStyle/>
          <a:p>
            <a:endParaRPr lang="ru-RU" dirty="0"/>
          </a:p>
        </p:txBody>
      </p:sp>
      <p:sp>
        <p:nvSpPr>
          <p:cNvPr id="7" name="Рисунок 7"/>
          <p:cNvSpPr>
            <a:spLocks noGrp="1"/>
          </p:cNvSpPr>
          <p:nvPr>
            <p:ph type="pic" sz="quarter" idx="13"/>
          </p:nvPr>
        </p:nvSpPr>
        <p:spPr>
          <a:xfrm>
            <a:off x="8239508" y="1807760"/>
            <a:ext cx="1881115" cy="3242479"/>
          </a:xfrm>
          <a:prstGeom prst="rect">
            <a:avLst/>
          </a:prstGeom>
        </p:spPr>
        <p:txBody>
          <a:bodyPr/>
          <a:lstStyle/>
          <a:p>
            <a:endParaRPr lang="ru-RU" dirty="0"/>
          </a:p>
        </p:txBody>
      </p:sp>
      <p:sp>
        <p:nvSpPr>
          <p:cNvPr id="8" name="Рисунок 7"/>
          <p:cNvSpPr>
            <a:spLocks noGrp="1"/>
          </p:cNvSpPr>
          <p:nvPr>
            <p:ph type="pic" sz="quarter" idx="11"/>
          </p:nvPr>
        </p:nvSpPr>
        <p:spPr>
          <a:xfrm>
            <a:off x="2077622" y="1798573"/>
            <a:ext cx="1881115" cy="3242479"/>
          </a:xfrm>
          <a:prstGeom prst="rect">
            <a:avLst/>
          </a:prstGeom>
        </p:spPr>
        <p:txBody>
          <a:bodyPr/>
          <a:lstStyle/>
          <a:p>
            <a:endParaRPr lang="ru-RU" dirty="0"/>
          </a:p>
        </p:txBody>
      </p:sp>
    </p:spTree>
    <p:extLst>
      <p:ext uri="{BB962C8B-B14F-4D97-AF65-F5344CB8AC3E}">
        <p14:creationId xmlns:p14="http://schemas.microsoft.com/office/powerpoint/2010/main" val="156514506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4700337" y="1655652"/>
            <a:ext cx="2791326" cy="2791326"/>
          </a:xfrm>
          <a:prstGeom prst="ellipse">
            <a:avLst/>
          </a:prstGeom>
        </p:spPr>
        <p:txBody>
          <a:bodyPr/>
          <a:lstStyle/>
          <a:p>
            <a:endParaRPr lang="ru-RU"/>
          </a:p>
        </p:txBody>
      </p:sp>
    </p:spTree>
    <p:extLst>
      <p:ext uri="{BB962C8B-B14F-4D97-AF65-F5344CB8AC3E}">
        <p14:creationId xmlns:p14="http://schemas.microsoft.com/office/powerpoint/2010/main" val="2945014223"/>
      </p:ext>
    </p:extLst>
  </p:cSld>
  <p:clrMapOvr>
    <a:masterClrMapping/>
  </p:clrMapOvr>
  <p:transitio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9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2"/>
          </p:nvPr>
        </p:nvSpPr>
        <p:spPr>
          <a:xfrm>
            <a:off x="8117115" y="1869951"/>
            <a:ext cx="2422297" cy="2422442"/>
          </a:xfrm>
          <a:prstGeom prst="ellipse">
            <a:avLst/>
          </a:prstGeom>
        </p:spPr>
        <p:txBody>
          <a:bodyPr/>
          <a:lstStyle/>
          <a:p>
            <a:endParaRPr lang="ru-RU" dirty="0"/>
          </a:p>
        </p:txBody>
      </p:sp>
      <p:sp>
        <p:nvSpPr>
          <p:cNvPr id="8" name="Рисунок 7"/>
          <p:cNvSpPr>
            <a:spLocks noGrp="1"/>
          </p:cNvSpPr>
          <p:nvPr>
            <p:ph type="pic" sz="quarter" idx="11"/>
          </p:nvPr>
        </p:nvSpPr>
        <p:spPr>
          <a:xfrm>
            <a:off x="1700464" y="1011786"/>
            <a:ext cx="2258274" cy="4039962"/>
          </a:xfrm>
          <a:prstGeom prst="rect">
            <a:avLst/>
          </a:prstGeom>
        </p:spPr>
        <p:txBody>
          <a:bodyPr/>
          <a:lstStyle/>
          <a:p>
            <a:endParaRPr lang="ru-RU" dirty="0"/>
          </a:p>
        </p:txBody>
      </p:sp>
    </p:spTree>
    <p:extLst>
      <p:ext uri="{BB962C8B-B14F-4D97-AF65-F5344CB8AC3E}">
        <p14:creationId xmlns:p14="http://schemas.microsoft.com/office/powerpoint/2010/main" val="67775274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0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425352" y="804659"/>
            <a:ext cx="3290082" cy="4427997"/>
          </a:xfrm>
          <a:prstGeom prst="rect">
            <a:avLst/>
          </a:prstGeom>
        </p:spPr>
        <p:txBody>
          <a:bodyPr/>
          <a:lstStyle/>
          <a:p>
            <a:endParaRPr lang="ru-RU" dirty="0"/>
          </a:p>
        </p:txBody>
      </p:sp>
    </p:spTree>
    <p:extLst>
      <p:ext uri="{BB962C8B-B14F-4D97-AF65-F5344CB8AC3E}">
        <p14:creationId xmlns:p14="http://schemas.microsoft.com/office/powerpoint/2010/main" val="53329524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1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7328847" y="784780"/>
            <a:ext cx="3290082" cy="4427997"/>
          </a:xfrm>
          <a:prstGeom prst="rect">
            <a:avLst/>
          </a:prstGeom>
        </p:spPr>
        <p:txBody>
          <a:bodyPr/>
          <a:lstStyle/>
          <a:p>
            <a:endParaRPr lang="ru-RU" dirty="0"/>
          </a:p>
        </p:txBody>
      </p:sp>
    </p:spTree>
    <p:extLst>
      <p:ext uri="{BB962C8B-B14F-4D97-AF65-F5344CB8AC3E}">
        <p14:creationId xmlns:p14="http://schemas.microsoft.com/office/powerpoint/2010/main" val="176744378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2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313057" y="859409"/>
            <a:ext cx="3290082" cy="4427997"/>
          </a:xfrm>
          <a:prstGeom prst="rect">
            <a:avLst/>
          </a:prstGeom>
        </p:spPr>
        <p:txBody>
          <a:bodyPr/>
          <a:lstStyle/>
          <a:p>
            <a:endParaRPr lang="ru-RU" dirty="0"/>
          </a:p>
        </p:txBody>
      </p:sp>
    </p:spTree>
    <p:extLst>
      <p:ext uri="{BB962C8B-B14F-4D97-AF65-F5344CB8AC3E}">
        <p14:creationId xmlns:p14="http://schemas.microsoft.com/office/powerpoint/2010/main" val="3167125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3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2408748" y="0"/>
            <a:ext cx="7374503" cy="3930555"/>
          </a:xfrm>
          <a:prstGeom prst="rect">
            <a:avLst/>
          </a:prstGeom>
        </p:spPr>
        <p:txBody>
          <a:bodyPr/>
          <a:lstStyle/>
          <a:p>
            <a:endParaRPr lang="ru-RU" dirty="0"/>
          </a:p>
        </p:txBody>
      </p:sp>
    </p:spTree>
    <p:extLst>
      <p:ext uri="{BB962C8B-B14F-4D97-AF65-F5344CB8AC3E}">
        <p14:creationId xmlns:p14="http://schemas.microsoft.com/office/powerpoint/2010/main" val="150083424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4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434848" y="1760383"/>
            <a:ext cx="3290082" cy="4203095"/>
          </a:xfrm>
          <a:prstGeom prst="rect">
            <a:avLst/>
          </a:prstGeom>
        </p:spPr>
        <p:txBody>
          <a:bodyPr/>
          <a:lstStyle/>
          <a:p>
            <a:endParaRPr lang="ru-RU" dirty="0"/>
          </a:p>
        </p:txBody>
      </p:sp>
    </p:spTree>
    <p:extLst>
      <p:ext uri="{BB962C8B-B14F-4D97-AF65-F5344CB8AC3E}">
        <p14:creationId xmlns:p14="http://schemas.microsoft.com/office/powerpoint/2010/main" val="177227760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5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6408891" y="690846"/>
            <a:ext cx="5783109" cy="4283092"/>
          </a:xfrm>
          <a:prstGeom prst="rect">
            <a:avLst/>
          </a:prstGeom>
        </p:spPr>
        <p:txBody>
          <a:bodyPr/>
          <a:lstStyle/>
          <a:p>
            <a:endParaRPr lang="ru-RU" dirty="0"/>
          </a:p>
        </p:txBody>
      </p:sp>
    </p:spTree>
    <p:extLst>
      <p:ext uri="{BB962C8B-B14F-4D97-AF65-F5344CB8AC3E}">
        <p14:creationId xmlns:p14="http://schemas.microsoft.com/office/powerpoint/2010/main" val="1252042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6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531423" y="1567035"/>
            <a:ext cx="5550568" cy="3566439"/>
          </a:xfrm>
          <a:prstGeom prst="rect">
            <a:avLst/>
          </a:prstGeom>
        </p:spPr>
        <p:txBody>
          <a:bodyPr/>
          <a:lstStyle/>
          <a:p>
            <a:endParaRPr lang="ru-RU" dirty="0"/>
          </a:p>
        </p:txBody>
      </p:sp>
    </p:spTree>
    <p:extLst>
      <p:ext uri="{BB962C8B-B14F-4D97-AF65-F5344CB8AC3E}">
        <p14:creationId xmlns:p14="http://schemas.microsoft.com/office/powerpoint/2010/main" val="188887210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7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2751606" y="1974829"/>
            <a:ext cx="6689558" cy="3988649"/>
          </a:xfrm>
          <a:prstGeom prst="rect">
            <a:avLst/>
          </a:prstGeom>
        </p:spPr>
        <p:txBody>
          <a:bodyPr/>
          <a:lstStyle/>
          <a:p>
            <a:endParaRPr lang="ru-RU" dirty="0"/>
          </a:p>
        </p:txBody>
      </p:sp>
    </p:spTree>
    <p:extLst>
      <p:ext uri="{BB962C8B-B14F-4D97-AF65-F5344CB8AC3E}">
        <p14:creationId xmlns:p14="http://schemas.microsoft.com/office/powerpoint/2010/main" val="25627537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8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0" y="1413814"/>
            <a:ext cx="5703376" cy="3815059"/>
          </a:xfrm>
          <a:prstGeom prst="rect">
            <a:avLst/>
          </a:prstGeom>
        </p:spPr>
        <p:txBody>
          <a:bodyPr/>
          <a:lstStyle/>
          <a:p>
            <a:endParaRPr lang="ru-RU" dirty="0"/>
          </a:p>
        </p:txBody>
      </p:sp>
    </p:spTree>
    <p:extLst>
      <p:ext uri="{BB962C8B-B14F-4D97-AF65-F5344CB8AC3E}">
        <p14:creationId xmlns:p14="http://schemas.microsoft.com/office/powerpoint/2010/main" val="182863106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7" name="Рисунок 12"/>
          <p:cNvSpPr>
            <a:spLocks noGrp="1"/>
          </p:cNvSpPr>
          <p:nvPr>
            <p:ph type="pic" sz="quarter" idx="10"/>
          </p:nvPr>
        </p:nvSpPr>
        <p:spPr>
          <a:xfrm>
            <a:off x="-1" y="934278"/>
            <a:ext cx="3065929" cy="5953539"/>
          </a:xfrm>
          <a:prstGeom prst="rect">
            <a:avLst/>
          </a:prstGeom>
        </p:spPr>
        <p:txBody>
          <a:bodyPr/>
          <a:lstStyle/>
          <a:p>
            <a:endParaRPr lang="ru-RU"/>
          </a:p>
        </p:txBody>
      </p:sp>
      <p:sp>
        <p:nvSpPr>
          <p:cNvPr id="8" name="Рисунок 12"/>
          <p:cNvSpPr>
            <a:spLocks noGrp="1"/>
          </p:cNvSpPr>
          <p:nvPr>
            <p:ph type="pic" sz="quarter" idx="13"/>
          </p:nvPr>
        </p:nvSpPr>
        <p:spPr>
          <a:xfrm>
            <a:off x="9123362" y="934278"/>
            <a:ext cx="3068638" cy="5953539"/>
          </a:xfrm>
          <a:prstGeom prst="rect">
            <a:avLst/>
          </a:prstGeom>
        </p:spPr>
        <p:txBody>
          <a:bodyPr/>
          <a:lstStyle/>
          <a:p>
            <a:endParaRPr lang="ru-RU"/>
          </a:p>
        </p:txBody>
      </p:sp>
      <p:sp>
        <p:nvSpPr>
          <p:cNvPr id="9" name="Рисунок 12"/>
          <p:cNvSpPr>
            <a:spLocks noGrp="1"/>
          </p:cNvSpPr>
          <p:nvPr>
            <p:ph type="pic" sz="quarter" idx="14"/>
          </p:nvPr>
        </p:nvSpPr>
        <p:spPr>
          <a:xfrm>
            <a:off x="6054724" y="934278"/>
            <a:ext cx="3068638" cy="5953539"/>
          </a:xfrm>
          <a:prstGeom prst="rect">
            <a:avLst/>
          </a:prstGeom>
        </p:spPr>
        <p:txBody>
          <a:bodyPr/>
          <a:lstStyle/>
          <a:p>
            <a:endParaRPr lang="ru-RU" dirty="0"/>
          </a:p>
        </p:txBody>
      </p:sp>
      <p:sp>
        <p:nvSpPr>
          <p:cNvPr id="10" name="Рисунок 12"/>
          <p:cNvSpPr>
            <a:spLocks noGrp="1"/>
          </p:cNvSpPr>
          <p:nvPr>
            <p:ph type="pic" sz="quarter" idx="15"/>
          </p:nvPr>
        </p:nvSpPr>
        <p:spPr>
          <a:xfrm>
            <a:off x="3027362" y="934278"/>
            <a:ext cx="3066845" cy="5953539"/>
          </a:xfrm>
          <a:prstGeom prst="rect">
            <a:avLst/>
          </a:prstGeom>
        </p:spPr>
        <p:txBody>
          <a:bodyPr/>
          <a:lstStyle/>
          <a:p>
            <a:endParaRPr lang="ru-RU" dirty="0"/>
          </a:p>
        </p:txBody>
      </p:sp>
    </p:spTree>
    <p:extLst>
      <p:ext uri="{BB962C8B-B14F-4D97-AF65-F5344CB8AC3E}">
        <p14:creationId xmlns:p14="http://schemas.microsoft.com/office/powerpoint/2010/main" val="157931010"/>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9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2"/>
          </p:nvPr>
        </p:nvSpPr>
        <p:spPr>
          <a:xfrm>
            <a:off x="0" y="0"/>
            <a:ext cx="12192000" cy="5963478"/>
          </a:xfrm>
          <a:prstGeom prst="rect">
            <a:avLst/>
          </a:prstGeom>
        </p:spPr>
        <p:txBody>
          <a:bodyPr/>
          <a:lstStyle/>
          <a:p>
            <a:endParaRPr lang="ru-RU"/>
          </a:p>
        </p:txBody>
      </p:sp>
      <p:sp>
        <p:nvSpPr>
          <p:cNvPr id="8" name="Рисунок 7"/>
          <p:cNvSpPr>
            <a:spLocks noGrp="1"/>
          </p:cNvSpPr>
          <p:nvPr>
            <p:ph type="pic" sz="quarter" idx="11"/>
          </p:nvPr>
        </p:nvSpPr>
        <p:spPr>
          <a:xfrm>
            <a:off x="6112042" y="1498104"/>
            <a:ext cx="4684295" cy="2967269"/>
          </a:xfrm>
          <a:prstGeom prst="rect">
            <a:avLst/>
          </a:prstGeom>
        </p:spPr>
        <p:txBody>
          <a:bodyPr/>
          <a:lstStyle/>
          <a:p>
            <a:endParaRPr lang="ru-RU" dirty="0"/>
          </a:p>
        </p:txBody>
      </p:sp>
    </p:spTree>
    <p:extLst>
      <p:ext uri="{BB962C8B-B14F-4D97-AF65-F5344CB8AC3E}">
        <p14:creationId xmlns:p14="http://schemas.microsoft.com/office/powerpoint/2010/main" val="20150119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1"/>
          </p:nvPr>
        </p:nvSpPr>
        <p:spPr>
          <a:xfrm>
            <a:off x="0" y="0"/>
            <a:ext cx="12192000" cy="5963478"/>
          </a:xfrm>
          <a:prstGeom prst="rtTriangle">
            <a:avLst/>
          </a:prstGeom>
        </p:spPr>
        <p:txBody>
          <a:bodyPr/>
          <a:lstStyle/>
          <a:p>
            <a:endParaRPr lang="ru-RU"/>
          </a:p>
        </p:txBody>
      </p:sp>
    </p:spTree>
    <p:extLst>
      <p:ext uri="{BB962C8B-B14F-4D97-AF65-F5344CB8AC3E}">
        <p14:creationId xmlns:p14="http://schemas.microsoft.com/office/powerpoint/2010/main" val="788055719"/>
      </p:ext>
    </p:extLst>
  </p:cSld>
  <p:clrMapOvr>
    <a:masterClrMapping/>
  </p:clrMapOvr>
  <p:transitio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2246313"/>
          </a:xfrm>
          <a:prstGeom prst="rect">
            <a:avLst/>
          </a:prstGeom>
        </p:spPr>
        <p:txBody>
          <a:bodyPr/>
          <a:lstStyle/>
          <a:p>
            <a:endParaRPr lang="ru-RU"/>
          </a:p>
        </p:txBody>
      </p:sp>
    </p:spTree>
    <p:extLst>
      <p:ext uri="{BB962C8B-B14F-4D97-AF65-F5344CB8AC3E}">
        <p14:creationId xmlns:p14="http://schemas.microsoft.com/office/powerpoint/2010/main" val="452759449"/>
      </p:ext>
    </p:extLst>
  </p:cSld>
  <p:clrMapOvr>
    <a:masterClrMapping/>
  </p:clrMapOvr>
  <p:transition spd="slow">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3727105"/>
            <a:ext cx="12192000" cy="2246313"/>
          </a:xfrm>
          <a:prstGeom prst="rect">
            <a:avLst/>
          </a:prstGeom>
        </p:spPr>
        <p:txBody>
          <a:bodyPr/>
          <a:lstStyle/>
          <a:p>
            <a:endParaRPr lang="ru-RU"/>
          </a:p>
        </p:txBody>
      </p:sp>
    </p:spTree>
    <p:extLst>
      <p:ext uri="{BB962C8B-B14F-4D97-AF65-F5344CB8AC3E}">
        <p14:creationId xmlns:p14="http://schemas.microsoft.com/office/powerpoint/2010/main" val="1035900329"/>
      </p:ext>
    </p:extLst>
  </p:cSld>
  <p:clrMapOvr>
    <a:masterClrMapping/>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2078469" y="2511830"/>
            <a:ext cx="8216198" cy="1857613"/>
          </a:xfrm>
          <a:custGeom>
            <a:avLst/>
            <a:gdLst>
              <a:gd name="connsiteX0" fmla="*/ 5542864 w 8216198"/>
              <a:gd name="connsiteY0" fmla="*/ 374084 h 1857613"/>
              <a:gd name="connsiteX1" fmla="*/ 5334042 w 8216198"/>
              <a:gd name="connsiteY1" fmla="*/ 421486 h 1857613"/>
              <a:gd name="connsiteX2" fmla="*/ 5185433 w 8216198"/>
              <a:gd name="connsiteY2" fmla="*/ 545754 h 1857613"/>
              <a:gd name="connsiteX3" fmla="*/ 5095756 w 8216198"/>
              <a:gd name="connsiteY3" fmla="*/ 721266 h 1857613"/>
              <a:gd name="connsiteX4" fmla="*/ 5066291 w 8216198"/>
              <a:gd name="connsiteY4" fmla="*/ 922401 h 1857613"/>
              <a:gd name="connsiteX5" fmla="*/ 5097037 w 8216198"/>
              <a:gd name="connsiteY5" fmla="*/ 1126097 h 1857613"/>
              <a:gd name="connsiteX6" fmla="*/ 5187996 w 8216198"/>
              <a:gd name="connsiteY6" fmla="*/ 1301610 h 1857613"/>
              <a:gd name="connsiteX7" fmla="*/ 5337886 w 8216198"/>
              <a:gd name="connsiteY7" fmla="*/ 1424597 h 1857613"/>
              <a:gd name="connsiteX8" fmla="*/ 5542864 w 8216198"/>
              <a:gd name="connsiteY8" fmla="*/ 1470717 h 1857613"/>
              <a:gd name="connsiteX9" fmla="*/ 5752966 w 8216198"/>
              <a:gd name="connsiteY9" fmla="*/ 1422034 h 1857613"/>
              <a:gd name="connsiteX10" fmla="*/ 5901576 w 8216198"/>
              <a:gd name="connsiteY10" fmla="*/ 1295204 h 1857613"/>
              <a:gd name="connsiteX11" fmla="*/ 5989972 w 8216198"/>
              <a:gd name="connsiteY11" fmla="*/ 1118411 h 1857613"/>
              <a:gd name="connsiteX12" fmla="*/ 6019438 w 8216198"/>
              <a:gd name="connsiteY12" fmla="*/ 917276 h 1857613"/>
              <a:gd name="connsiteX13" fmla="*/ 5988691 w 8216198"/>
              <a:gd name="connsiteY13" fmla="*/ 713579 h 1857613"/>
              <a:gd name="connsiteX14" fmla="*/ 5896451 w 8216198"/>
              <a:gd name="connsiteY14" fmla="*/ 539348 h 1857613"/>
              <a:gd name="connsiteX15" fmla="*/ 5746561 w 8216198"/>
              <a:gd name="connsiteY15" fmla="*/ 418923 h 1857613"/>
              <a:gd name="connsiteX16" fmla="*/ 5542864 w 8216198"/>
              <a:gd name="connsiteY16" fmla="*/ 374084 h 1857613"/>
              <a:gd name="connsiteX17" fmla="*/ 6512319 w 8216198"/>
              <a:gd name="connsiteY17" fmla="*/ 10248 h 1857613"/>
              <a:gd name="connsiteX18" fmla="*/ 6968395 w 8216198"/>
              <a:gd name="connsiteY18" fmla="*/ 10248 h 1857613"/>
              <a:gd name="connsiteX19" fmla="*/ 7360415 w 8216198"/>
              <a:gd name="connsiteY19" fmla="*/ 845534 h 1857613"/>
              <a:gd name="connsiteX20" fmla="*/ 7757560 w 8216198"/>
              <a:gd name="connsiteY20" fmla="*/ 10248 h 1857613"/>
              <a:gd name="connsiteX21" fmla="*/ 8216198 w 8216198"/>
              <a:gd name="connsiteY21" fmla="*/ 10248 h 1857613"/>
              <a:gd name="connsiteX22" fmla="*/ 7567955 w 8216198"/>
              <a:gd name="connsiteY22" fmla="*/ 1209370 h 1857613"/>
              <a:gd name="connsiteX23" fmla="*/ 7567955 w 8216198"/>
              <a:gd name="connsiteY23" fmla="*/ 1829428 h 1857613"/>
              <a:gd name="connsiteX24" fmla="*/ 7150313 w 8216198"/>
              <a:gd name="connsiteY24" fmla="*/ 1829428 h 1857613"/>
              <a:gd name="connsiteX25" fmla="*/ 7150313 w 8216198"/>
              <a:gd name="connsiteY25" fmla="*/ 1204245 h 1857613"/>
              <a:gd name="connsiteX26" fmla="*/ 3994194 w 8216198"/>
              <a:gd name="connsiteY26" fmla="*/ 10248 h 1857613"/>
              <a:gd name="connsiteX27" fmla="*/ 4414400 w 8216198"/>
              <a:gd name="connsiteY27" fmla="*/ 10248 h 1857613"/>
              <a:gd name="connsiteX28" fmla="*/ 4414400 w 8216198"/>
              <a:gd name="connsiteY28" fmla="*/ 935212 h 1857613"/>
              <a:gd name="connsiteX29" fmla="*/ 4392621 w 8216198"/>
              <a:gd name="connsiteY29" fmla="*/ 1313140 h 1857613"/>
              <a:gd name="connsiteX30" fmla="*/ 4297818 w 8216198"/>
              <a:gd name="connsiteY30" fmla="*/ 1603952 h 1857613"/>
              <a:gd name="connsiteX31" fmla="*/ 4083873 w 8216198"/>
              <a:gd name="connsiteY31" fmla="*/ 1790995 h 1857613"/>
              <a:gd name="connsiteX32" fmla="*/ 3707226 w 8216198"/>
              <a:gd name="connsiteY32" fmla="*/ 1857613 h 1857613"/>
              <a:gd name="connsiteX33" fmla="*/ 3312643 w 8216198"/>
              <a:gd name="connsiteY33" fmla="*/ 1744875 h 1857613"/>
              <a:gd name="connsiteX34" fmla="*/ 3404884 w 8216198"/>
              <a:gd name="connsiteY34" fmla="*/ 1401537 h 1857613"/>
              <a:gd name="connsiteX35" fmla="*/ 3513777 w 8216198"/>
              <a:gd name="connsiteY35" fmla="*/ 1452781 h 1857613"/>
              <a:gd name="connsiteX36" fmla="*/ 3707226 w 8216198"/>
              <a:gd name="connsiteY36" fmla="*/ 1483528 h 1857613"/>
              <a:gd name="connsiteX37" fmla="*/ 3858396 w 8216198"/>
              <a:gd name="connsiteY37" fmla="*/ 1451500 h 1857613"/>
              <a:gd name="connsiteX38" fmla="*/ 3945512 w 8216198"/>
              <a:gd name="connsiteY38" fmla="*/ 1352854 h 1857613"/>
              <a:gd name="connsiteX39" fmla="*/ 3985227 w 8216198"/>
              <a:gd name="connsiteY39" fmla="*/ 1182466 h 1857613"/>
              <a:gd name="connsiteX40" fmla="*/ 3994194 w 8216198"/>
              <a:gd name="connsiteY40" fmla="*/ 935212 h 1857613"/>
              <a:gd name="connsiteX41" fmla="*/ 1533525 w 8216198"/>
              <a:gd name="connsiteY41" fmla="*/ 10248 h 1857613"/>
              <a:gd name="connsiteX42" fmla="*/ 1861490 w 8216198"/>
              <a:gd name="connsiteY42" fmla="*/ 10248 h 1857613"/>
              <a:gd name="connsiteX43" fmla="*/ 2709586 w 8216198"/>
              <a:gd name="connsiteY43" fmla="*/ 1078696 h 1857613"/>
              <a:gd name="connsiteX44" fmla="*/ 2709586 w 8216198"/>
              <a:gd name="connsiteY44" fmla="*/ 10248 h 1857613"/>
              <a:gd name="connsiteX45" fmla="*/ 3129792 w 8216198"/>
              <a:gd name="connsiteY45" fmla="*/ 10248 h 1857613"/>
              <a:gd name="connsiteX46" fmla="*/ 3129792 w 8216198"/>
              <a:gd name="connsiteY46" fmla="*/ 1829428 h 1857613"/>
              <a:gd name="connsiteX47" fmla="*/ 2791577 w 8216198"/>
              <a:gd name="connsiteY47" fmla="*/ 1829428 h 1857613"/>
              <a:gd name="connsiteX48" fmla="*/ 1953730 w 8216198"/>
              <a:gd name="connsiteY48" fmla="*/ 789165 h 1857613"/>
              <a:gd name="connsiteX49" fmla="*/ 1953730 w 8216198"/>
              <a:gd name="connsiteY49" fmla="*/ 1829428 h 1857613"/>
              <a:gd name="connsiteX50" fmla="*/ 1533525 w 8216198"/>
              <a:gd name="connsiteY50" fmla="*/ 1829428 h 1857613"/>
              <a:gd name="connsiteX51" fmla="*/ 0 w 8216198"/>
              <a:gd name="connsiteY51" fmla="*/ 10248 h 1857613"/>
              <a:gd name="connsiteX52" fmla="*/ 1255491 w 8216198"/>
              <a:gd name="connsiteY52" fmla="*/ 10248 h 1857613"/>
              <a:gd name="connsiteX53" fmla="*/ 1255491 w 8216198"/>
              <a:gd name="connsiteY53" fmla="*/ 379209 h 1857613"/>
              <a:gd name="connsiteX54" fmla="*/ 420205 w 8216198"/>
              <a:gd name="connsiteY54" fmla="*/ 379209 h 1857613"/>
              <a:gd name="connsiteX55" fmla="*/ 420205 w 8216198"/>
              <a:gd name="connsiteY55" fmla="*/ 732796 h 1857613"/>
              <a:gd name="connsiteX56" fmla="*/ 1137628 w 8216198"/>
              <a:gd name="connsiteY56" fmla="*/ 732796 h 1857613"/>
              <a:gd name="connsiteX57" fmla="*/ 1137628 w 8216198"/>
              <a:gd name="connsiteY57" fmla="*/ 1073572 h 1857613"/>
              <a:gd name="connsiteX58" fmla="*/ 420205 w 8216198"/>
              <a:gd name="connsiteY58" fmla="*/ 1073572 h 1857613"/>
              <a:gd name="connsiteX59" fmla="*/ 420205 w 8216198"/>
              <a:gd name="connsiteY59" fmla="*/ 1460468 h 1857613"/>
              <a:gd name="connsiteX60" fmla="*/ 1278551 w 8216198"/>
              <a:gd name="connsiteY60" fmla="*/ 1460468 h 1857613"/>
              <a:gd name="connsiteX61" fmla="*/ 1278551 w 8216198"/>
              <a:gd name="connsiteY61" fmla="*/ 1829428 h 1857613"/>
              <a:gd name="connsiteX62" fmla="*/ 0 w 8216198"/>
              <a:gd name="connsiteY62" fmla="*/ 1829428 h 1857613"/>
              <a:gd name="connsiteX63" fmla="*/ 5547989 w 8216198"/>
              <a:gd name="connsiteY63" fmla="*/ 0 h 1857613"/>
              <a:gd name="connsiteX64" fmla="*/ 5916949 w 8216198"/>
              <a:gd name="connsiteY64" fmla="*/ 79428 h 1857613"/>
              <a:gd name="connsiteX65" fmla="*/ 6201356 w 8216198"/>
              <a:gd name="connsiteY65" fmla="*/ 289531 h 1857613"/>
              <a:gd name="connsiteX66" fmla="*/ 6383273 w 8216198"/>
              <a:gd name="connsiteY66" fmla="*/ 586749 h 1857613"/>
              <a:gd name="connsiteX67" fmla="*/ 6447329 w 8216198"/>
              <a:gd name="connsiteY67" fmla="*/ 924963 h 1857613"/>
              <a:gd name="connsiteX68" fmla="*/ 6379430 w 8216198"/>
              <a:gd name="connsiteY68" fmla="*/ 1270863 h 1857613"/>
              <a:gd name="connsiteX69" fmla="*/ 6191107 w 8216198"/>
              <a:gd name="connsiteY69" fmla="*/ 1564238 h 1857613"/>
              <a:gd name="connsiteX70" fmla="*/ 5904138 w 8216198"/>
              <a:gd name="connsiteY70" fmla="*/ 1767935 h 1857613"/>
              <a:gd name="connsiteX71" fmla="*/ 5540302 w 8216198"/>
              <a:gd name="connsiteY71" fmla="*/ 1844801 h 1857613"/>
              <a:gd name="connsiteX72" fmla="*/ 5171341 w 8216198"/>
              <a:gd name="connsiteY72" fmla="*/ 1765373 h 1857613"/>
              <a:gd name="connsiteX73" fmla="*/ 4886935 w 8216198"/>
              <a:gd name="connsiteY73" fmla="*/ 1556551 h 1857613"/>
              <a:gd name="connsiteX74" fmla="*/ 4703735 w 8216198"/>
              <a:gd name="connsiteY74" fmla="*/ 1260614 h 1857613"/>
              <a:gd name="connsiteX75" fmla="*/ 4638399 w 8216198"/>
              <a:gd name="connsiteY75" fmla="*/ 917276 h 1857613"/>
              <a:gd name="connsiteX76" fmla="*/ 4706298 w 8216198"/>
              <a:gd name="connsiteY76" fmla="*/ 571376 h 1857613"/>
              <a:gd name="connsiteX77" fmla="*/ 4895902 w 8216198"/>
              <a:gd name="connsiteY77" fmla="*/ 278001 h 1857613"/>
              <a:gd name="connsiteX78" fmla="*/ 5184153 w 8216198"/>
              <a:gd name="connsiteY78" fmla="*/ 75585 h 1857613"/>
              <a:gd name="connsiteX79" fmla="*/ 5547989 w 8216198"/>
              <a:gd name="connsiteY79" fmla="*/ 0 h 18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216198" h="1857613">
                <a:moveTo>
                  <a:pt x="5542864" y="374084"/>
                </a:moveTo>
                <a:cubicBezTo>
                  <a:pt x="5462581" y="374084"/>
                  <a:pt x="5392974" y="389885"/>
                  <a:pt x="5334042" y="421486"/>
                </a:cubicBezTo>
                <a:cubicBezTo>
                  <a:pt x="5275112" y="453086"/>
                  <a:pt x="5225575" y="494509"/>
                  <a:pt x="5185433" y="545754"/>
                </a:cubicBezTo>
                <a:cubicBezTo>
                  <a:pt x="5145292" y="596998"/>
                  <a:pt x="5115400" y="655502"/>
                  <a:pt x="5095756" y="721266"/>
                </a:cubicBezTo>
                <a:cubicBezTo>
                  <a:pt x="5076112" y="787030"/>
                  <a:pt x="5066291" y="854075"/>
                  <a:pt x="5066291" y="922401"/>
                </a:cubicBezTo>
                <a:cubicBezTo>
                  <a:pt x="5066291" y="992435"/>
                  <a:pt x="5076539" y="1060334"/>
                  <a:pt x="5097037" y="1126097"/>
                </a:cubicBezTo>
                <a:cubicBezTo>
                  <a:pt x="5117535" y="1191861"/>
                  <a:pt x="5147855" y="1250365"/>
                  <a:pt x="5187996" y="1301610"/>
                </a:cubicBezTo>
                <a:cubicBezTo>
                  <a:pt x="5228138" y="1352854"/>
                  <a:pt x="5278101" y="1393850"/>
                  <a:pt x="5337886" y="1424597"/>
                </a:cubicBezTo>
                <a:cubicBezTo>
                  <a:pt x="5397672" y="1455343"/>
                  <a:pt x="5465997" y="1470717"/>
                  <a:pt x="5542864" y="1470717"/>
                </a:cubicBezTo>
                <a:cubicBezTo>
                  <a:pt x="5623147" y="1470717"/>
                  <a:pt x="5693181" y="1454489"/>
                  <a:pt x="5752966" y="1422034"/>
                </a:cubicBezTo>
                <a:cubicBezTo>
                  <a:pt x="5812752" y="1389580"/>
                  <a:pt x="5862288" y="1347303"/>
                  <a:pt x="5901576" y="1295204"/>
                </a:cubicBezTo>
                <a:cubicBezTo>
                  <a:pt x="5940863" y="1243106"/>
                  <a:pt x="5970329" y="1184175"/>
                  <a:pt x="5989972" y="1118411"/>
                </a:cubicBezTo>
                <a:cubicBezTo>
                  <a:pt x="6009616" y="1052647"/>
                  <a:pt x="6019438" y="985602"/>
                  <a:pt x="6019438" y="917276"/>
                </a:cubicBezTo>
                <a:cubicBezTo>
                  <a:pt x="6019438" y="847242"/>
                  <a:pt x="6009189" y="779343"/>
                  <a:pt x="5988691" y="713579"/>
                </a:cubicBezTo>
                <a:cubicBezTo>
                  <a:pt x="5968193" y="647815"/>
                  <a:pt x="5937447" y="589738"/>
                  <a:pt x="5896451" y="539348"/>
                </a:cubicBezTo>
                <a:cubicBezTo>
                  <a:pt x="5855455" y="488957"/>
                  <a:pt x="5805492" y="448816"/>
                  <a:pt x="5746561" y="418923"/>
                </a:cubicBezTo>
                <a:cubicBezTo>
                  <a:pt x="5687629" y="389031"/>
                  <a:pt x="5619731" y="374084"/>
                  <a:pt x="5542864" y="374084"/>
                </a:cubicBezTo>
                <a:close/>
                <a:moveTo>
                  <a:pt x="6512319" y="10248"/>
                </a:moveTo>
                <a:lnTo>
                  <a:pt x="6968395" y="10248"/>
                </a:lnTo>
                <a:lnTo>
                  <a:pt x="7360415" y="845534"/>
                </a:lnTo>
                <a:lnTo>
                  <a:pt x="7757560" y="10248"/>
                </a:lnTo>
                <a:lnTo>
                  <a:pt x="8216198" y="10248"/>
                </a:lnTo>
                <a:lnTo>
                  <a:pt x="7567955" y="1209370"/>
                </a:lnTo>
                <a:lnTo>
                  <a:pt x="7567955" y="1829428"/>
                </a:lnTo>
                <a:lnTo>
                  <a:pt x="7150313" y="1829428"/>
                </a:lnTo>
                <a:lnTo>
                  <a:pt x="7150313" y="1204245"/>
                </a:lnTo>
                <a:close/>
                <a:moveTo>
                  <a:pt x="3994194" y="10248"/>
                </a:moveTo>
                <a:lnTo>
                  <a:pt x="4414400" y="10248"/>
                </a:lnTo>
                <a:lnTo>
                  <a:pt x="4414400" y="935212"/>
                </a:lnTo>
                <a:cubicBezTo>
                  <a:pt x="4414400" y="1073572"/>
                  <a:pt x="4407140" y="1199548"/>
                  <a:pt x="4392621" y="1313140"/>
                </a:cubicBezTo>
                <a:cubicBezTo>
                  <a:pt x="4378101" y="1426732"/>
                  <a:pt x="4346500" y="1523669"/>
                  <a:pt x="4297818" y="1603952"/>
                </a:cubicBezTo>
                <a:cubicBezTo>
                  <a:pt x="4249136" y="1684235"/>
                  <a:pt x="4177820" y="1746583"/>
                  <a:pt x="4083873" y="1790995"/>
                </a:cubicBezTo>
                <a:cubicBezTo>
                  <a:pt x="3989924" y="1835407"/>
                  <a:pt x="3864375" y="1857613"/>
                  <a:pt x="3707226" y="1857613"/>
                </a:cubicBezTo>
                <a:cubicBezTo>
                  <a:pt x="3553492" y="1857613"/>
                  <a:pt x="3421964" y="1820033"/>
                  <a:pt x="3312643" y="1744875"/>
                </a:cubicBezTo>
                <a:lnTo>
                  <a:pt x="3404884" y="1401537"/>
                </a:lnTo>
                <a:cubicBezTo>
                  <a:pt x="3421964" y="1415202"/>
                  <a:pt x="3458263" y="1432283"/>
                  <a:pt x="3513777" y="1452781"/>
                </a:cubicBezTo>
                <a:cubicBezTo>
                  <a:pt x="3569292" y="1473279"/>
                  <a:pt x="3633775" y="1483528"/>
                  <a:pt x="3707226" y="1483528"/>
                </a:cubicBezTo>
                <a:cubicBezTo>
                  <a:pt x="3770428" y="1483528"/>
                  <a:pt x="3820817" y="1472852"/>
                  <a:pt x="3858396" y="1451500"/>
                </a:cubicBezTo>
                <a:cubicBezTo>
                  <a:pt x="3895976" y="1430148"/>
                  <a:pt x="3925015" y="1397266"/>
                  <a:pt x="3945512" y="1352854"/>
                </a:cubicBezTo>
                <a:cubicBezTo>
                  <a:pt x="3966010" y="1308442"/>
                  <a:pt x="3979249" y="1251646"/>
                  <a:pt x="3985227" y="1182466"/>
                </a:cubicBezTo>
                <a:cubicBezTo>
                  <a:pt x="3991205" y="1113286"/>
                  <a:pt x="3994194" y="1030868"/>
                  <a:pt x="3994194" y="935212"/>
                </a:cubicBezTo>
                <a:close/>
                <a:moveTo>
                  <a:pt x="1533525" y="10248"/>
                </a:moveTo>
                <a:lnTo>
                  <a:pt x="1861490" y="10248"/>
                </a:lnTo>
                <a:lnTo>
                  <a:pt x="2709586" y="1078696"/>
                </a:lnTo>
                <a:lnTo>
                  <a:pt x="2709586" y="10248"/>
                </a:lnTo>
                <a:lnTo>
                  <a:pt x="3129792" y="10248"/>
                </a:lnTo>
                <a:lnTo>
                  <a:pt x="3129792" y="1829428"/>
                </a:lnTo>
                <a:lnTo>
                  <a:pt x="2791577" y="1829428"/>
                </a:lnTo>
                <a:lnTo>
                  <a:pt x="1953730" y="789165"/>
                </a:lnTo>
                <a:lnTo>
                  <a:pt x="1953730" y="1829428"/>
                </a:lnTo>
                <a:lnTo>
                  <a:pt x="1533525" y="1829428"/>
                </a:lnTo>
                <a:close/>
                <a:moveTo>
                  <a:pt x="0" y="10248"/>
                </a:moveTo>
                <a:lnTo>
                  <a:pt x="1255491" y="10248"/>
                </a:lnTo>
                <a:lnTo>
                  <a:pt x="1255491" y="379209"/>
                </a:lnTo>
                <a:lnTo>
                  <a:pt x="420205" y="379209"/>
                </a:lnTo>
                <a:lnTo>
                  <a:pt x="420205" y="732796"/>
                </a:lnTo>
                <a:lnTo>
                  <a:pt x="1137628" y="732796"/>
                </a:lnTo>
                <a:lnTo>
                  <a:pt x="1137628" y="1073572"/>
                </a:lnTo>
                <a:lnTo>
                  <a:pt x="420205" y="1073572"/>
                </a:lnTo>
                <a:lnTo>
                  <a:pt x="420205" y="1460468"/>
                </a:lnTo>
                <a:lnTo>
                  <a:pt x="1278551" y="1460468"/>
                </a:lnTo>
                <a:lnTo>
                  <a:pt x="1278551" y="1829428"/>
                </a:lnTo>
                <a:lnTo>
                  <a:pt x="0" y="1829428"/>
                </a:lnTo>
                <a:close/>
                <a:moveTo>
                  <a:pt x="5547989" y="0"/>
                </a:moveTo>
                <a:cubicBezTo>
                  <a:pt x="5682933" y="0"/>
                  <a:pt x="5805919" y="26476"/>
                  <a:pt x="5916949" y="79428"/>
                </a:cubicBezTo>
                <a:cubicBezTo>
                  <a:pt x="6027979" y="132381"/>
                  <a:pt x="6122781" y="202415"/>
                  <a:pt x="6201356" y="289531"/>
                </a:cubicBezTo>
                <a:cubicBezTo>
                  <a:pt x="6279931" y="376647"/>
                  <a:pt x="6340570" y="475719"/>
                  <a:pt x="6383273" y="586749"/>
                </a:cubicBezTo>
                <a:cubicBezTo>
                  <a:pt x="6425977" y="697779"/>
                  <a:pt x="6447329" y="810517"/>
                  <a:pt x="6447329" y="924963"/>
                </a:cubicBezTo>
                <a:cubicBezTo>
                  <a:pt x="6447329" y="1044533"/>
                  <a:pt x="6424697" y="1159833"/>
                  <a:pt x="6379430" y="1270863"/>
                </a:cubicBezTo>
                <a:cubicBezTo>
                  <a:pt x="6334165" y="1381893"/>
                  <a:pt x="6271390" y="1479684"/>
                  <a:pt x="6191107" y="1564238"/>
                </a:cubicBezTo>
                <a:cubicBezTo>
                  <a:pt x="6110824" y="1648791"/>
                  <a:pt x="6015168" y="1716690"/>
                  <a:pt x="5904138" y="1767935"/>
                </a:cubicBezTo>
                <a:cubicBezTo>
                  <a:pt x="5793108" y="1819179"/>
                  <a:pt x="5671830" y="1844801"/>
                  <a:pt x="5540302" y="1844801"/>
                </a:cubicBezTo>
                <a:cubicBezTo>
                  <a:pt x="5405358" y="1844801"/>
                  <a:pt x="5282372" y="1818325"/>
                  <a:pt x="5171341" y="1765373"/>
                </a:cubicBezTo>
                <a:cubicBezTo>
                  <a:pt x="5060312" y="1712420"/>
                  <a:pt x="4965510" y="1642813"/>
                  <a:pt x="4886935" y="1556551"/>
                </a:cubicBezTo>
                <a:cubicBezTo>
                  <a:pt x="4808359" y="1470290"/>
                  <a:pt x="4747293" y="1371644"/>
                  <a:pt x="4703735" y="1260614"/>
                </a:cubicBezTo>
                <a:cubicBezTo>
                  <a:pt x="4660178" y="1149584"/>
                  <a:pt x="4638399" y="1035138"/>
                  <a:pt x="4638399" y="917276"/>
                </a:cubicBezTo>
                <a:cubicBezTo>
                  <a:pt x="4638399" y="797706"/>
                  <a:pt x="4661032" y="682405"/>
                  <a:pt x="4706298" y="571376"/>
                </a:cubicBezTo>
                <a:cubicBezTo>
                  <a:pt x="4751564" y="460346"/>
                  <a:pt x="4814765" y="362554"/>
                  <a:pt x="4895902" y="278001"/>
                </a:cubicBezTo>
                <a:cubicBezTo>
                  <a:pt x="4977040" y="193448"/>
                  <a:pt x="5073123" y="125976"/>
                  <a:pt x="5184153" y="75585"/>
                </a:cubicBezTo>
                <a:cubicBezTo>
                  <a:pt x="5295183" y="25195"/>
                  <a:pt x="5416461" y="0"/>
                  <a:pt x="5547989"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8858335"/>
      </p:ext>
    </p:extLst>
  </p:cSld>
  <p:clrMapOvr>
    <a:masterClrMapping/>
  </p:clrMapOvr>
  <p:transitio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45_Custom Layout">
    <p:spTree>
      <p:nvGrpSpPr>
        <p:cNvPr id="1" name=""/>
        <p:cNvGrpSpPr/>
        <p:nvPr/>
      </p:nvGrpSpPr>
      <p:grpSpPr>
        <a:xfrm>
          <a:off x="0" y="0"/>
          <a:ext cx="0" cy="0"/>
          <a:chOff x="0" y="0"/>
          <a:chExt cx="0" cy="0"/>
        </a:xfrm>
      </p:grpSpPr>
      <p:sp>
        <p:nvSpPr>
          <p:cNvPr id="2" name="Shape 66"/>
          <p:cNvSpPr/>
          <p:nvPr userDrawn="1"/>
        </p:nvSpPr>
        <p:spPr>
          <a:xfrm>
            <a:off x="-57150" y="-57150"/>
            <a:ext cx="12306300" cy="6019800"/>
          </a:xfrm>
          <a:prstGeom prst="rect">
            <a:avLst/>
          </a:prstGeom>
          <a:solidFill>
            <a:srgbClr val="7B8DB3">
              <a:alpha val="10000"/>
            </a:srgbClr>
          </a:solidFill>
          <a:ln w="25400">
            <a:solidFill>
              <a:srgbClr val="EBEBEB">
                <a:alpha val="10000"/>
              </a:srgb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Tree>
    <p:extLst>
      <p:ext uri="{BB962C8B-B14F-4D97-AF65-F5344CB8AC3E}">
        <p14:creationId xmlns:p14="http://schemas.microsoft.com/office/powerpoint/2010/main" val="1192700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7366000" y="761285"/>
            <a:ext cx="4826000" cy="2365375"/>
          </a:xfrm>
          <a:prstGeom prst="rect">
            <a:avLst/>
          </a:prstGeom>
        </p:spPr>
        <p:txBody>
          <a:bodyPr/>
          <a:lstStyle>
            <a:lvl1pPr>
              <a:defRPr sz="1400">
                <a:solidFill>
                  <a:schemeClr val="bg1"/>
                </a:solidFill>
              </a:defRPr>
            </a:lvl1pPr>
          </a:lstStyle>
          <a:p>
            <a:endParaRPr lang="id-ID"/>
          </a:p>
        </p:txBody>
      </p:sp>
      <p:sp>
        <p:nvSpPr>
          <p:cNvPr id="11" name="Picture Placeholder 2"/>
          <p:cNvSpPr>
            <a:spLocks noGrp="1"/>
          </p:cNvSpPr>
          <p:nvPr>
            <p:ph type="pic" sz="quarter" idx="11"/>
          </p:nvPr>
        </p:nvSpPr>
        <p:spPr>
          <a:xfrm>
            <a:off x="4959350" y="3126816"/>
            <a:ext cx="4826000" cy="2365375"/>
          </a:xfrm>
          <a:prstGeom prst="rect">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332518717"/>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781050" y="1154872"/>
            <a:ext cx="3498850" cy="3886200"/>
          </a:xfrm>
          <a:prstGeom prst="rect">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1181939461"/>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Title &amp; Subtitle">
    <p:spTree>
      <p:nvGrpSpPr>
        <p:cNvPr id="1" name=""/>
        <p:cNvGrpSpPr/>
        <p:nvPr/>
      </p:nvGrpSpPr>
      <p:grpSpPr>
        <a:xfrm>
          <a:off x="0" y="0"/>
          <a:ext cx="0" cy="0"/>
          <a:chOff x="0" y="0"/>
          <a:chExt cx="0" cy="0"/>
        </a:xfrm>
      </p:grpSpPr>
      <p:sp>
        <p:nvSpPr>
          <p:cNvPr id="8" name="Picture Placeholder 2"/>
          <p:cNvSpPr>
            <a:spLocks noGrp="1" noChangeAspect="1"/>
          </p:cNvSpPr>
          <p:nvPr>
            <p:ph type="pic" sz="quarter" idx="12"/>
          </p:nvPr>
        </p:nvSpPr>
        <p:spPr>
          <a:xfrm>
            <a:off x="7792073" y="1725114"/>
            <a:ext cx="2512800" cy="2512800"/>
          </a:xfrm>
          <a:prstGeom prst="ellipse">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899937595"/>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1_Title &amp; Subtitle">
    <p:spTree>
      <p:nvGrpSpPr>
        <p:cNvPr id="1" name=""/>
        <p:cNvGrpSpPr/>
        <p:nvPr/>
      </p:nvGrpSpPr>
      <p:grpSpPr>
        <a:xfrm>
          <a:off x="0" y="0"/>
          <a:ext cx="0" cy="0"/>
          <a:chOff x="0" y="0"/>
          <a:chExt cx="0" cy="0"/>
        </a:xfrm>
      </p:grpSpPr>
      <p:sp>
        <p:nvSpPr>
          <p:cNvPr id="26" name="Picture Placeholder 17"/>
          <p:cNvSpPr>
            <a:spLocks noGrp="1" noChangeAspect="1"/>
          </p:cNvSpPr>
          <p:nvPr>
            <p:ph type="pic" sz="quarter" idx="10"/>
          </p:nvPr>
        </p:nvSpPr>
        <p:spPr>
          <a:xfrm>
            <a:off x="3349074" y="1143303"/>
            <a:ext cx="1036800" cy="1036800"/>
          </a:xfrm>
          <a:prstGeom prst="ellipse">
            <a:avLst/>
          </a:prstGeom>
        </p:spPr>
        <p:txBody>
          <a:bodyPr/>
          <a:lstStyle>
            <a:lvl1pPr>
              <a:defRPr sz="1200">
                <a:solidFill>
                  <a:schemeClr val="bg1"/>
                </a:solidFill>
              </a:defRPr>
            </a:lvl1pPr>
          </a:lstStyle>
          <a:p>
            <a:endParaRPr lang="id-ID" dirty="0"/>
          </a:p>
        </p:txBody>
      </p:sp>
      <p:sp>
        <p:nvSpPr>
          <p:cNvPr id="27" name="Picture Placeholder 17"/>
          <p:cNvSpPr>
            <a:spLocks noGrp="1" noChangeAspect="1"/>
          </p:cNvSpPr>
          <p:nvPr>
            <p:ph type="pic" sz="quarter" idx="11"/>
          </p:nvPr>
        </p:nvSpPr>
        <p:spPr>
          <a:xfrm>
            <a:off x="5549892" y="1143303"/>
            <a:ext cx="1036800" cy="1036800"/>
          </a:xfrm>
          <a:prstGeom prst="ellipse">
            <a:avLst/>
          </a:prstGeom>
        </p:spPr>
        <p:txBody>
          <a:bodyPr/>
          <a:lstStyle>
            <a:lvl1pPr>
              <a:defRPr sz="1200">
                <a:solidFill>
                  <a:schemeClr val="bg1"/>
                </a:solidFill>
              </a:defRPr>
            </a:lvl1pPr>
          </a:lstStyle>
          <a:p>
            <a:endParaRPr lang="id-ID" dirty="0"/>
          </a:p>
        </p:txBody>
      </p:sp>
      <p:sp>
        <p:nvSpPr>
          <p:cNvPr id="28" name="Picture Placeholder 17"/>
          <p:cNvSpPr>
            <a:spLocks noGrp="1" noChangeAspect="1"/>
          </p:cNvSpPr>
          <p:nvPr>
            <p:ph type="pic" sz="quarter" idx="12"/>
          </p:nvPr>
        </p:nvSpPr>
        <p:spPr>
          <a:xfrm>
            <a:off x="7771530" y="1143303"/>
            <a:ext cx="1036800" cy="1036800"/>
          </a:xfrm>
          <a:prstGeom prst="ellipse">
            <a:avLst/>
          </a:prstGeom>
        </p:spPr>
        <p:txBody>
          <a:bodyPr/>
          <a:lstStyle>
            <a:lvl1pPr>
              <a:defRPr sz="1200">
                <a:solidFill>
                  <a:schemeClr val="bg1"/>
                </a:solidFill>
              </a:defRPr>
            </a:lvl1pPr>
          </a:lstStyle>
          <a:p>
            <a:endParaRPr lang="id-ID" dirty="0"/>
          </a:p>
        </p:txBody>
      </p:sp>
      <p:sp>
        <p:nvSpPr>
          <p:cNvPr id="29" name="Picture Placeholder 17"/>
          <p:cNvSpPr>
            <a:spLocks noGrp="1" noChangeAspect="1"/>
          </p:cNvSpPr>
          <p:nvPr>
            <p:ph type="pic" sz="quarter" idx="13"/>
          </p:nvPr>
        </p:nvSpPr>
        <p:spPr>
          <a:xfrm>
            <a:off x="3349074" y="2687842"/>
            <a:ext cx="1036800" cy="1036800"/>
          </a:xfrm>
          <a:prstGeom prst="ellipse">
            <a:avLst/>
          </a:prstGeom>
        </p:spPr>
        <p:txBody>
          <a:bodyPr/>
          <a:lstStyle>
            <a:lvl1pPr>
              <a:defRPr sz="1200">
                <a:solidFill>
                  <a:schemeClr val="bg1"/>
                </a:solidFill>
              </a:defRPr>
            </a:lvl1pPr>
          </a:lstStyle>
          <a:p>
            <a:endParaRPr lang="id-ID" dirty="0"/>
          </a:p>
        </p:txBody>
      </p:sp>
      <p:sp>
        <p:nvSpPr>
          <p:cNvPr id="30" name="Picture Placeholder 17"/>
          <p:cNvSpPr>
            <a:spLocks noGrp="1" noChangeAspect="1"/>
          </p:cNvSpPr>
          <p:nvPr>
            <p:ph type="pic" sz="quarter" idx="14"/>
          </p:nvPr>
        </p:nvSpPr>
        <p:spPr>
          <a:xfrm>
            <a:off x="5549892" y="2687842"/>
            <a:ext cx="1036800" cy="1036800"/>
          </a:xfrm>
          <a:prstGeom prst="ellipse">
            <a:avLst/>
          </a:prstGeom>
        </p:spPr>
        <p:txBody>
          <a:bodyPr/>
          <a:lstStyle>
            <a:lvl1pPr>
              <a:defRPr sz="1200">
                <a:solidFill>
                  <a:schemeClr val="bg1"/>
                </a:solidFill>
              </a:defRPr>
            </a:lvl1pPr>
          </a:lstStyle>
          <a:p>
            <a:endParaRPr lang="id-ID" dirty="0"/>
          </a:p>
        </p:txBody>
      </p:sp>
      <p:sp>
        <p:nvSpPr>
          <p:cNvPr id="31" name="Picture Placeholder 17"/>
          <p:cNvSpPr>
            <a:spLocks noGrp="1" noChangeAspect="1"/>
          </p:cNvSpPr>
          <p:nvPr>
            <p:ph type="pic" sz="quarter" idx="15"/>
          </p:nvPr>
        </p:nvSpPr>
        <p:spPr>
          <a:xfrm>
            <a:off x="7771530" y="2687842"/>
            <a:ext cx="1036800" cy="1036800"/>
          </a:xfrm>
          <a:prstGeom prst="ellipse">
            <a:avLst/>
          </a:prstGeom>
        </p:spPr>
        <p:txBody>
          <a:bodyPr/>
          <a:lstStyle>
            <a:lvl1pPr>
              <a:defRPr sz="1200">
                <a:solidFill>
                  <a:schemeClr val="bg1"/>
                </a:solidFill>
              </a:defRPr>
            </a:lvl1pPr>
          </a:lstStyle>
          <a:p>
            <a:endParaRPr lang="id-ID" dirty="0"/>
          </a:p>
        </p:txBody>
      </p:sp>
      <p:sp>
        <p:nvSpPr>
          <p:cNvPr id="32" name="Picture Placeholder 17"/>
          <p:cNvSpPr>
            <a:spLocks noGrp="1" noChangeAspect="1"/>
          </p:cNvSpPr>
          <p:nvPr>
            <p:ph type="pic" sz="quarter" idx="16"/>
          </p:nvPr>
        </p:nvSpPr>
        <p:spPr>
          <a:xfrm>
            <a:off x="3349074" y="4261759"/>
            <a:ext cx="1036800" cy="1036800"/>
          </a:xfrm>
          <a:prstGeom prst="ellipse">
            <a:avLst/>
          </a:prstGeom>
        </p:spPr>
        <p:txBody>
          <a:bodyPr/>
          <a:lstStyle>
            <a:lvl1pPr>
              <a:defRPr sz="1200">
                <a:solidFill>
                  <a:schemeClr val="bg1"/>
                </a:solidFill>
              </a:defRPr>
            </a:lvl1pPr>
          </a:lstStyle>
          <a:p>
            <a:endParaRPr lang="id-ID" dirty="0"/>
          </a:p>
        </p:txBody>
      </p:sp>
      <p:sp>
        <p:nvSpPr>
          <p:cNvPr id="33" name="Picture Placeholder 17"/>
          <p:cNvSpPr>
            <a:spLocks noGrp="1" noChangeAspect="1"/>
          </p:cNvSpPr>
          <p:nvPr>
            <p:ph type="pic" sz="quarter" idx="17"/>
          </p:nvPr>
        </p:nvSpPr>
        <p:spPr>
          <a:xfrm>
            <a:off x="5549892" y="4261759"/>
            <a:ext cx="1036800" cy="1036800"/>
          </a:xfrm>
          <a:prstGeom prst="ellipse">
            <a:avLst/>
          </a:prstGeom>
        </p:spPr>
        <p:txBody>
          <a:bodyPr/>
          <a:lstStyle>
            <a:lvl1pPr>
              <a:defRPr sz="1200">
                <a:solidFill>
                  <a:schemeClr val="bg1"/>
                </a:solidFill>
              </a:defRPr>
            </a:lvl1pPr>
          </a:lstStyle>
          <a:p>
            <a:endParaRPr lang="id-ID" dirty="0"/>
          </a:p>
        </p:txBody>
      </p:sp>
      <p:sp>
        <p:nvSpPr>
          <p:cNvPr id="34" name="Picture Placeholder 17"/>
          <p:cNvSpPr>
            <a:spLocks noGrp="1" noChangeAspect="1"/>
          </p:cNvSpPr>
          <p:nvPr>
            <p:ph type="pic" sz="quarter" idx="18"/>
          </p:nvPr>
        </p:nvSpPr>
        <p:spPr>
          <a:xfrm>
            <a:off x="7771530" y="4261759"/>
            <a:ext cx="1036800" cy="1036800"/>
          </a:xfrm>
          <a:prstGeom prst="ellipse">
            <a:avLst/>
          </a:prstGeom>
        </p:spPr>
        <p:txBody>
          <a:bodyPr/>
          <a:lstStyle>
            <a:lvl1pPr>
              <a:defRPr sz="1200">
                <a:solidFill>
                  <a:schemeClr val="bg1"/>
                </a:solidFill>
              </a:defRPr>
            </a:lvl1pPr>
          </a:lstStyle>
          <a:p>
            <a:endParaRPr lang="id-ID" dirty="0"/>
          </a:p>
        </p:txBody>
      </p:sp>
    </p:spTree>
    <p:extLst>
      <p:ext uri="{BB962C8B-B14F-4D97-AF65-F5344CB8AC3E}">
        <p14:creationId xmlns:p14="http://schemas.microsoft.com/office/powerpoint/2010/main" val="15864941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Вертикальный заголовок и текст">
    <p:spTree>
      <p:nvGrpSpPr>
        <p:cNvPr id="1" name=""/>
        <p:cNvGrpSpPr/>
        <p:nvPr/>
      </p:nvGrpSpPr>
      <p:grpSpPr>
        <a:xfrm>
          <a:off x="0" y="0"/>
          <a:ext cx="0" cy="0"/>
          <a:chOff x="0" y="0"/>
          <a:chExt cx="0" cy="0"/>
        </a:xfrm>
      </p:grpSpPr>
      <p:sp>
        <p:nvSpPr>
          <p:cNvPr id="12" name="Рисунок 2"/>
          <p:cNvSpPr>
            <a:spLocks noGrp="1"/>
          </p:cNvSpPr>
          <p:nvPr>
            <p:ph type="pic" sz="quarter" idx="11"/>
          </p:nvPr>
        </p:nvSpPr>
        <p:spPr>
          <a:xfrm>
            <a:off x="7716252" y="4085565"/>
            <a:ext cx="2165684" cy="2165684"/>
          </a:xfrm>
          <a:prstGeom prst="donut">
            <a:avLst>
              <a:gd name="adj" fmla="val 7899"/>
            </a:avLst>
          </a:prstGeom>
        </p:spPr>
        <p:txBody>
          <a:bodyPr/>
          <a:lstStyle/>
          <a:p>
            <a:endParaRPr lang="ru-RU"/>
          </a:p>
        </p:txBody>
      </p:sp>
      <p:sp>
        <p:nvSpPr>
          <p:cNvPr id="3" name="Рисунок 2"/>
          <p:cNvSpPr>
            <a:spLocks noGrp="1"/>
          </p:cNvSpPr>
          <p:nvPr>
            <p:ph type="pic" sz="quarter" idx="10"/>
          </p:nvPr>
        </p:nvSpPr>
        <p:spPr>
          <a:xfrm>
            <a:off x="7716252" y="1263316"/>
            <a:ext cx="2165684" cy="2165684"/>
          </a:xfrm>
          <a:prstGeom prst="donut">
            <a:avLst>
              <a:gd name="adj" fmla="val 7899"/>
            </a:avLst>
          </a:prstGeom>
        </p:spPr>
        <p:txBody>
          <a:bodyPr/>
          <a:lstStyle/>
          <a:p>
            <a:endParaRPr lang="ru-RU" dirty="0"/>
          </a:p>
        </p:txBody>
      </p:sp>
    </p:spTree>
    <p:extLst>
      <p:ext uri="{BB962C8B-B14F-4D97-AF65-F5344CB8AC3E}">
        <p14:creationId xmlns:p14="http://schemas.microsoft.com/office/powerpoint/2010/main" val="3590607835"/>
      </p:ext>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5576956" y="690494"/>
            <a:ext cx="4826000" cy="2365375"/>
          </a:xfrm>
          <a:prstGeom prst="rect">
            <a:avLst/>
          </a:prstGeom>
        </p:spPr>
        <p:txBody>
          <a:bodyPr/>
          <a:lstStyle>
            <a:lvl1pPr>
              <a:defRPr sz="1400">
                <a:solidFill>
                  <a:schemeClr val="bg1"/>
                </a:solidFill>
              </a:defRPr>
            </a:lvl1pPr>
          </a:lstStyle>
          <a:p>
            <a:endParaRPr lang="id-ID"/>
          </a:p>
        </p:txBody>
      </p:sp>
      <p:sp>
        <p:nvSpPr>
          <p:cNvPr id="11" name="Picture Placeholder 2"/>
          <p:cNvSpPr>
            <a:spLocks noGrp="1"/>
          </p:cNvSpPr>
          <p:nvPr>
            <p:ph type="pic" sz="quarter" idx="11"/>
          </p:nvPr>
        </p:nvSpPr>
        <p:spPr>
          <a:xfrm>
            <a:off x="1659559" y="3056025"/>
            <a:ext cx="4826000" cy="2365375"/>
          </a:xfrm>
          <a:prstGeom prst="rect">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1633704181"/>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1341662" y="1369770"/>
            <a:ext cx="3541889" cy="1733827"/>
          </a:xfrm>
          <a:prstGeom prst="rect">
            <a:avLst/>
          </a:prstGeom>
        </p:spPr>
        <p:txBody>
          <a:bodyPr/>
          <a:lstStyle>
            <a:lvl1pPr>
              <a:defRPr sz="1400">
                <a:solidFill>
                  <a:schemeClr val="bg1"/>
                </a:solidFill>
              </a:defRPr>
            </a:lvl1pPr>
          </a:lstStyle>
          <a:p>
            <a:endParaRPr lang="id-ID"/>
          </a:p>
        </p:txBody>
      </p:sp>
      <p:sp>
        <p:nvSpPr>
          <p:cNvPr id="8" name="Picture Placeholder 2"/>
          <p:cNvSpPr>
            <a:spLocks noGrp="1"/>
          </p:cNvSpPr>
          <p:nvPr>
            <p:ph type="pic" sz="quarter" idx="12"/>
          </p:nvPr>
        </p:nvSpPr>
        <p:spPr>
          <a:xfrm>
            <a:off x="6701061" y="3596033"/>
            <a:ext cx="3541889" cy="1733827"/>
          </a:xfrm>
          <a:prstGeom prst="rect">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964183471"/>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1070665" y="1284633"/>
            <a:ext cx="2621738" cy="1999228"/>
          </a:xfrm>
          <a:prstGeom prst="rect">
            <a:avLst/>
          </a:prstGeom>
        </p:spPr>
        <p:txBody>
          <a:bodyPr/>
          <a:lstStyle>
            <a:lvl1pPr>
              <a:defRPr sz="1400">
                <a:solidFill>
                  <a:schemeClr val="bg1"/>
                </a:solidFill>
              </a:defRPr>
            </a:lvl1pPr>
          </a:lstStyle>
          <a:p>
            <a:endParaRPr lang="id-ID"/>
          </a:p>
        </p:txBody>
      </p:sp>
      <p:sp>
        <p:nvSpPr>
          <p:cNvPr id="20" name="Picture Placeholder 2"/>
          <p:cNvSpPr>
            <a:spLocks noGrp="1"/>
          </p:cNvSpPr>
          <p:nvPr>
            <p:ph type="pic" sz="quarter" idx="12"/>
          </p:nvPr>
        </p:nvSpPr>
        <p:spPr>
          <a:xfrm>
            <a:off x="-1070665" y="3360061"/>
            <a:ext cx="2621738" cy="1987550"/>
          </a:xfrm>
          <a:prstGeom prst="rect">
            <a:avLst/>
          </a:prstGeom>
        </p:spPr>
        <p:txBody>
          <a:bodyPr/>
          <a:lstStyle>
            <a:lvl1pPr>
              <a:defRPr sz="1400">
                <a:solidFill>
                  <a:schemeClr val="bg1"/>
                </a:solidFill>
              </a:defRPr>
            </a:lvl1pPr>
          </a:lstStyle>
          <a:p>
            <a:endParaRPr lang="id-ID"/>
          </a:p>
        </p:txBody>
      </p:sp>
      <p:sp>
        <p:nvSpPr>
          <p:cNvPr id="21" name="Picture Placeholder 2"/>
          <p:cNvSpPr>
            <a:spLocks noGrp="1"/>
          </p:cNvSpPr>
          <p:nvPr>
            <p:ph type="pic" sz="quarter" idx="13"/>
          </p:nvPr>
        </p:nvSpPr>
        <p:spPr>
          <a:xfrm>
            <a:off x="3845135" y="3360061"/>
            <a:ext cx="2621738" cy="1999228"/>
          </a:xfrm>
          <a:prstGeom prst="rect">
            <a:avLst/>
          </a:prstGeom>
        </p:spPr>
        <p:txBody>
          <a:bodyPr/>
          <a:lstStyle>
            <a:lvl1pPr>
              <a:defRPr sz="1400">
                <a:solidFill>
                  <a:schemeClr val="bg1"/>
                </a:solidFill>
              </a:defRPr>
            </a:lvl1pPr>
          </a:lstStyle>
          <a:p>
            <a:endParaRPr lang="id-ID"/>
          </a:p>
        </p:txBody>
      </p:sp>
      <p:sp>
        <p:nvSpPr>
          <p:cNvPr id="22" name="Picture Placeholder 2"/>
          <p:cNvSpPr>
            <a:spLocks noGrp="1"/>
          </p:cNvSpPr>
          <p:nvPr>
            <p:ph type="pic" sz="quarter" idx="14"/>
          </p:nvPr>
        </p:nvSpPr>
        <p:spPr>
          <a:xfrm>
            <a:off x="8198125" y="1284633"/>
            <a:ext cx="2621738" cy="1999228"/>
          </a:xfrm>
          <a:prstGeom prst="rect">
            <a:avLst/>
          </a:prstGeom>
        </p:spPr>
        <p:txBody>
          <a:bodyPr/>
          <a:lstStyle>
            <a:lvl1pPr>
              <a:defRPr sz="1400">
                <a:solidFill>
                  <a:schemeClr val="bg1"/>
                </a:solidFill>
              </a:defRPr>
            </a:lvl1pPr>
          </a:lstStyle>
          <a:p>
            <a:endParaRPr lang="id-ID"/>
          </a:p>
        </p:txBody>
      </p:sp>
      <p:sp>
        <p:nvSpPr>
          <p:cNvPr id="23" name="Picture Placeholder 2"/>
          <p:cNvSpPr>
            <a:spLocks noGrp="1"/>
          </p:cNvSpPr>
          <p:nvPr>
            <p:ph type="pic" sz="quarter" idx="15"/>
          </p:nvPr>
        </p:nvSpPr>
        <p:spPr>
          <a:xfrm>
            <a:off x="10890525" y="1284633"/>
            <a:ext cx="2621738" cy="1999228"/>
          </a:xfrm>
          <a:prstGeom prst="rect">
            <a:avLst/>
          </a:prstGeom>
        </p:spPr>
        <p:txBody>
          <a:bodyPr/>
          <a:lstStyle>
            <a:lvl1pPr>
              <a:defRPr sz="1400">
                <a:solidFill>
                  <a:schemeClr val="bg1"/>
                </a:solidFill>
              </a:defRPr>
            </a:lvl1pPr>
          </a:lstStyle>
          <a:p>
            <a:endParaRPr lang="id-ID"/>
          </a:p>
        </p:txBody>
      </p:sp>
      <p:sp>
        <p:nvSpPr>
          <p:cNvPr id="24" name="Picture Placeholder 2"/>
          <p:cNvSpPr>
            <a:spLocks noGrp="1"/>
          </p:cNvSpPr>
          <p:nvPr>
            <p:ph type="pic" sz="quarter" idx="16"/>
          </p:nvPr>
        </p:nvSpPr>
        <p:spPr>
          <a:xfrm>
            <a:off x="10890525" y="3360061"/>
            <a:ext cx="2621738" cy="1987550"/>
          </a:xfrm>
          <a:prstGeom prst="rect">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299661312"/>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781050" y="1244324"/>
            <a:ext cx="3498850" cy="3886200"/>
          </a:xfrm>
          <a:prstGeom prst="rect">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370568146"/>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Title &amp; Subtitle">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3365773" y="1037846"/>
            <a:ext cx="2025000" cy="2025000"/>
          </a:xfrm>
          <a:prstGeom prst="ellipse">
            <a:avLst/>
          </a:prstGeom>
        </p:spPr>
        <p:txBody>
          <a:bodyPr/>
          <a:lstStyle>
            <a:lvl1pPr>
              <a:defRPr sz="1400">
                <a:solidFill>
                  <a:schemeClr val="bg1"/>
                </a:solidFill>
              </a:defRPr>
            </a:lvl1pPr>
          </a:lstStyle>
          <a:p>
            <a:endParaRPr lang="id-ID"/>
          </a:p>
        </p:txBody>
      </p:sp>
      <p:sp>
        <p:nvSpPr>
          <p:cNvPr id="14" name="Picture Placeholder 2"/>
          <p:cNvSpPr>
            <a:spLocks noGrp="1" noChangeAspect="1"/>
          </p:cNvSpPr>
          <p:nvPr>
            <p:ph type="pic" sz="quarter" idx="12"/>
          </p:nvPr>
        </p:nvSpPr>
        <p:spPr>
          <a:xfrm>
            <a:off x="6225853" y="1681991"/>
            <a:ext cx="2388600" cy="2388600"/>
          </a:xfrm>
          <a:prstGeom prst="ellipse">
            <a:avLst/>
          </a:prstGeom>
        </p:spPr>
        <p:txBody>
          <a:bodyPr/>
          <a:lstStyle>
            <a:lvl1pPr>
              <a:defRPr sz="1400">
                <a:solidFill>
                  <a:schemeClr val="bg1"/>
                </a:solidFill>
              </a:defRPr>
            </a:lvl1pPr>
          </a:lstStyle>
          <a:p>
            <a:endParaRPr lang="id-ID"/>
          </a:p>
        </p:txBody>
      </p:sp>
      <p:sp>
        <p:nvSpPr>
          <p:cNvPr id="15" name="Picture Placeholder 2"/>
          <p:cNvSpPr>
            <a:spLocks noGrp="1" noChangeAspect="1"/>
          </p:cNvSpPr>
          <p:nvPr>
            <p:ph type="pic" sz="quarter" idx="13"/>
          </p:nvPr>
        </p:nvSpPr>
        <p:spPr>
          <a:xfrm>
            <a:off x="4101191" y="3520165"/>
            <a:ext cx="1593000" cy="1593000"/>
          </a:xfrm>
          <a:prstGeom prst="ellipse">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603773396"/>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_Title &amp; Subtitle">
    <p:spTree>
      <p:nvGrpSpPr>
        <p:cNvPr id="1" name=""/>
        <p:cNvGrpSpPr/>
        <p:nvPr/>
      </p:nvGrpSpPr>
      <p:grpSpPr>
        <a:xfrm>
          <a:off x="0" y="0"/>
          <a:ext cx="0" cy="0"/>
          <a:chOff x="0" y="0"/>
          <a:chExt cx="0" cy="0"/>
        </a:xfrm>
      </p:grpSpPr>
      <p:sp>
        <p:nvSpPr>
          <p:cNvPr id="8" name="Picture Placeholder 2"/>
          <p:cNvSpPr>
            <a:spLocks noGrp="1" noChangeAspect="1"/>
          </p:cNvSpPr>
          <p:nvPr>
            <p:ph type="pic" sz="quarter" idx="12"/>
          </p:nvPr>
        </p:nvSpPr>
        <p:spPr>
          <a:xfrm>
            <a:off x="4839600" y="1725115"/>
            <a:ext cx="2512800" cy="2512800"/>
          </a:xfrm>
          <a:prstGeom prst="ellipse">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106360605"/>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7_Title &amp; Subtitle">
    <p:spTree>
      <p:nvGrpSpPr>
        <p:cNvPr id="1" name=""/>
        <p:cNvGrpSpPr/>
        <p:nvPr/>
      </p:nvGrpSpPr>
      <p:grpSpPr>
        <a:xfrm>
          <a:off x="0" y="0"/>
          <a:ext cx="0" cy="0"/>
          <a:chOff x="0" y="0"/>
          <a:chExt cx="0" cy="0"/>
        </a:xfrm>
      </p:grpSpPr>
      <p:sp>
        <p:nvSpPr>
          <p:cNvPr id="22" name="Picture Placeholder 2"/>
          <p:cNvSpPr>
            <a:spLocks noGrp="1" noChangeAspect="1"/>
          </p:cNvSpPr>
          <p:nvPr>
            <p:ph type="pic" sz="quarter" idx="14"/>
          </p:nvPr>
        </p:nvSpPr>
        <p:spPr>
          <a:xfrm>
            <a:off x="1614133" y="1459734"/>
            <a:ext cx="1562400" cy="1562400"/>
          </a:xfrm>
          <a:prstGeom prst="ellipse">
            <a:avLst/>
          </a:prstGeom>
        </p:spPr>
        <p:txBody>
          <a:bodyPr/>
          <a:lstStyle>
            <a:lvl1pPr>
              <a:defRPr sz="1400">
                <a:solidFill>
                  <a:schemeClr val="bg1"/>
                </a:solidFill>
              </a:defRPr>
            </a:lvl1pPr>
          </a:lstStyle>
          <a:p>
            <a:endParaRPr lang="id-ID"/>
          </a:p>
        </p:txBody>
      </p:sp>
      <p:sp>
        <p:nvSpPr>
          <p:cNvPr id="23" name="Picture Placeholder 2"/>
          <p:cNvSpPr>
            <a:spLocks noGrp="1" noChangeAspect="1"/>
          </p:cNvSpPr>
          <p:nvPr>
            <p:ph type="pic" sz="quarter" idx="15"/>
          </p:nvPr>
        </p:nvSpPr>
        <p:spPr>
          <a:xfrm>
            <a:off x="6554043" y="1459734"/>
            <a:ext cx="1562400" cy="1562400"/>
          </a:xfrm>
          <a:prstGeom prst="ellipse">
            <a:avLst/>
          </a:prstGeom>
        </p:spPr>
        <p:txBody>
          <a:bodyPr/>
          <a:lstStyle>
            <a:lvl1pPr>
              <a:defRPr sz="1400">
                <a:solidFill>
                  <a:schemeClr val="bg1"/>
                </a:solidFill>
              </a:defRPr>
            </a:lvl1pPr>
          </a:lstStyle>
          <a:p>
            <a:endParaRPr lang="id-ID"/>
          </a:p>
        </p:txBody>
      </p:sp>
      <p:sp>
        <p:nvSpPr>
          <p:cNvPr id="24" name="Picture Placeholder 2"/>
          <p:cNvSpPr>
            <a:spLocks noGrp="1" noChangeAspect="1"/>
          </p:cNvSpPr>
          <p:nvPr>
            <p:ph type="pic" sz="quarter" idx="16"/>
          </p:nvPr>
        </p:nvSpPr>
        <p:spPr>
          <a:xfrm>
            <a:off x="1614133" y="3491037"/>
            <a:ext cx="1562400" cy="1562400"/>
          </a:xfrm>
          <a:prstGeom prst="ellipse">
            <a:avLst/>
          </a:prstGeom>
        </p:spPr>
        <p:txBody>
          <a:bodyPr/>
          <a:lstStyle>
            <a:lvl1pPr>
              <a:defRPr sz="1400">
                <a:solidFill>
                  <a:schemeClr val="bg1"/>
                </a:solidFill>
              </a:defRPr>
            </a:lvl1pPr>
          </a:lstStyle>
          <a:p>
            <a:endParaRPr lang="id-ID"/>
          </a:p>
        </p:txBody>
      </p:sp>
      <p:sp>
        <p:nvSpPr>
          <p:cNvPr id="25" name="Picture Placeholder 2"/>
          <p:cNvSpPr>
            <a:spLocks noGrp="1" noChangeAspect="1"/>
          </p:cNvSpPr>
          <p:nvPr>
            <p:ph type="pic" sz="quarter" idx="17"/>
          </p:nvPr>
        </p:nvSpPr>
        <p:spPr>
          <a:xfrm>
            <a:off x="6554043" y="3491037"/>
            <a:ext cx="1562400" cy="1562400"/>
          </a:xfrm>
          <a:prstGeom prst="ellipse">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1561798259"/>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Title &amp; Subtitle">
    <p:spTree>
      <p:nvGrpSpPr>
        <p:cNvPr id="1" name=""/>
        <p:cNvGrpSpPr/>
        <p:nvPr/>
      </p:nvGrpSpPr>
      <p:grpSpPr>
        <a:xfrm>
          <a:off x="0" y="0"/>
          <a:ext cx="0" cy="0"/>
          <a:chOff x="0" y="0"/>
          <a:chExt cx="0" cy="0"/>
        </a:xfrm>
      </p:grpSpPr>
      <p:sp>
        <p:nvSpPr>
          <p:cNvPr id="10" name="Picture Placeholder 2"/>
          <p:cNvSpPr>
            <a:spLocks noGrp="1" noChangeAspect="1"/>
          </p:cNvSpPr>
          <p:nvPr>
            <p:ph type="pic" sz="quarter" idx="12"/>
          </p:nvPr>
        </p:nvSpPr>
        <p:spPr>
          <a:xfrm>
            <a:off x="7493533" y="2313878"/>
            <a:ext cx="1407600" cy="1407600"/>
          </a:xfrm>
          <a:prstGeom prst="ellipse">
            <a:avLst/>
          </a:prstGeom>
        </p:spPr>
        <p:txBody>
          <a:bodyPr/>
          <a:lstStyle>
            <a:lvl1pPr>
              <a:defRPr sz="1400">
                <a:solidFill>
                  <a:schemeClr val="bg1"/>
                </a:solidFill>
              </a:defRPr>
            </a:lvl1pPr>
          </a:lstStyle>
          <a:p>
            <a:endParaRPr lang="id-ID"/>
          </a:p>
        </p:txBody>
      </p:sp>
      <p:sp>
        <p:nvSpPr>
          <p:cNvPr id="11" name="Picture Placeholder 2"/>
          <p:cNvSpPr>
            <a:spLocks noGrp="1" noChangeAspect="1"/>
          </p:cNvSpPr>
          <p:nvPr>
            <p:ph type="pic" sz="quarter" idx="13"/>
          </p:nvPr>
        </p:nvSpPr>
        <p:spPr>
          <a:xfrm>
            <a:off x="5423079" y="2313878"/>
            <a:ext cx="1407600" cy="1407600"/>
          </a:xfrm>
          <a:prstGeom prst="ellipse">
            <a:avLst/>
          </a:prstGeom>
        </p:spPr>
        <p:txBody>
          <a:bodyPr/>
          <a:lstStyle>
            <a:lvl1pPr>
              <a:defRPr sz="1400">
                <a:solidFill>
                  <a:schemeClr val="bg1"/>
                </a:solidFill>
              </a:defRPr>
            </a:lvl1pPr>
          </a:lstStyle>
          <a:p>
            <a:endParaRPr lang="id-ID"/>
          </a:p>
        </p:txBody>
      </p:sp>
      <p:sp>
        <p:nvSpPr>
          <p:cNvPr id="14" name="Picture Placeholder 2"/>
          <p:cNvSpPr>
            <a:spLocks noGrp="1" noChangeAspect="1"/>
          </p:cNvSpPr>
          <p:nvPr>
            <p:ph type="pic" sz="quarter" idx="14"/>
          </p:nvPr>
        </p:nvSpPr>
        <p:spPr>
          <a:xfrm>
            <a:off x="3341324" y="2313878"/>
            <a:ext cx="1407600" cy="1407600"/>
          </a:xfrm>
          <a:prstGeom prst="ellipse">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1105326755"/>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_Title &amp; Subtitle">
    <p:spTree>
      <p:nvGrpSpPr>
        <p:cNvPr id="1" name=""/>
        <p:cNvGrpSpPr/>
        <p:nvPr/>
      </p:nvGrpSpPr>
      <p:grpSpPr>
        <a:xfrm>
          <a:off x="0" y="0"/>
          <a:ext cx="0" cy="0"/>
          <a:chOff x="0" y="0"/>
          <a:chExt cx="0" cy="0"/>
        </a:xfrm>
      </p:grpSpPr>
      <p:sp>
        <p:nvSpPr>
          <p:cNvPr id="15" name="Picture Placeholder 2"/>
          <p:cNvSpPr>
            <a:spLocks noGrp="1" noChangeAspect="1"/>
          </p:cNvSpPr>
          <p:nvPr>
            <p:ph type="pic" sz="quarter" idx="12"/>
          </p:nvPr>
        </p:nvSpPr>
        <p:spPr>
          <a:xfrm>
            <a:off x="5337570" y="2348663"/>
            <a:ext cx="1407600" cy="1407600"/>
          </a:xfrm>
          <a:prstGeom prst="ellipse">
            <a:avLst/>
          </a:prstGeom>
        </p:spPr>
        <p:txBody>
          <a:bodyPr/>
          <a:lstStyle>
            <a:lvl1pPr>
              <a:defRPr sz="1400">
                <a:solidFill>
                  <a:schemeClr val="bg1"/>
                </a:solidFill>
              </a:defRPr>
            </a:lvl1pPr>
          </a:lstStyle>
          <a:p>
            <a:endParaRPr lang="id-ID"/>
          </a:p>
        </p:txBody>
      </p:sp>
      <p:sp>
        <p:nvSpPr>
          <p:cNvPr id="16" name="Picture Placeholder 2"/>
          <p:cNvSpPr>
            <a:spLocks noGrp="1" noChangeAspect="1"/>
          </p:cNvSpPr>
          <p:nvPr>
            <p:ph type="pic" sz="quarter" idx="13"/>
          </p:nvPr>
        </p:nvSpPr>
        <p:spPr>
          <a:xfrm>
            <a:off x="3267116" y="2348663"/>
            <a:ext cx="1407600" cy="1407600"/>
          </a:xfrm>
          <a:prstGeom prst="ellipse">
            <a:avLst/>
          </a:prstGeom>
        </p:spPr>
        <p:txBody>
          <a:bodyPr/>
          <a:lstStyle>
            <a:lvl1pPr>
              <a:defRPr sz="1400">
                <a:solidFill>
                  <a:schemeClr val="bg1"/>
                </a:solidFill>
              </a:defRPr>
            </a:lvl1pPr>
          </a:lstStyle>
          <a:p>
            <a:endParaRPr lang="id-ID"/>
          </a:p>
        </p:txBody>
      </p:sp>
      <p:sp>
        <p:nvSpPr>
          <p:cNvPr id="17" name="Picture Placeholder 2"/>
          <p:cNvSpPr>
            <a:spLocks noGrp="1" noChangeAspect="1"/>
          </p:cNvSpPr>
          <p:nvPr>
            <p:ph type="pic" sz="quarter" idx="14"/>
          </p:nvPr>
        </p:nvSpPr>
        <p:spPr>
          <a:xfrm>
            <a:off x="1185361" y="2348663"/>
            <a:ext cx="1407600" cy="1407600"/>
          </a:xfrm>
          <a:prstGeom prst="ellipse">
            <a:avLst/>
          </a:prstGeom>
        </p:spPr>
        <p:txBody>
          <a:bodyPr/>
          <a:lstStyle>
            <a:lvl1pPr>
              <a:defRPr sz="1400">
                <a:solidFill>
                  <a:schemeClr val="bg1"/>
                </a:solidFill>
              </a:defRPr>
            </a:lvl1pPr>
          </a:lstStyle>
          <a:p>
            <a:endParaRPr lang="id-ID"/>
          </a:p>
        </p:txBody>
      </p:sp>
      <p:sp>
        <p:nvSpPr>
          <p:cNvPr id="18" name="Picture Placeholder 2"/>
          <p:cNvSpPr>
            <a:spLocks noGrp="1" noChangeAspect="1"/>
          </p:cNvSpPr>
          <p:nvPr>
            <p:ph type="pic" sz="quarter" idx="15"/>
          </p:nvPr>
        </p:nvSpPr>
        <p:spPr>
          <a:xfrm>
            <a:off x="9520639" y="2348663"/>
            <a:ext cx="1407600" cy="1407600"/>
          </a:xfrm>
          <a:prstGeom prst="ellipse">
            <a:avLst/>
          </a:prstGeom>
        </p:spPr>
        <p:txBody>
          <a:bodyPr/>
          <a:lstStyle>
            <a:lvl1pPr>
              <a:defRPr sz="1400">
                <a:solidFill>
                  <a:schemeClr val="bg1"/>
                </a:solidFill>
              </a:defRPr>
            </a:lvl1pPr>
          </a:lstStyle>
          <a:p>
            <a:endParaRPr lang="id-ID"/>
          </a:p>
        </p:txBody>
      </p:sp>
      <p:sp>
        <p:nvSpPr>
          <p:cNvPr id="19" name="Picture Placeholder 2"/>
          <p:cNvSpPr>
            <a:spLocks noGrp="1" noChangeAspect="1"/>
          </p:cNvSpPr>
          <p:nvPr>
            <p:ph type="pic" sz="quarter" idx="16"/>
          </p:nvPr>
        </p:nvSpPr>
        <p:spPr>
          <a:xfrm>
            <a:off x="7450185" y="2348663"/>
            <a:ext cx="1407600" cy="1407600"/>
          </a:xfrm>
          <a:prstGeom prst="ellipse">
            <a:avLst/>
          </a:prstGeom>
        </p:spPr>
        <p:txBody>
          <a:bodyPr/>
          <a:lstStyle>
            <a:lvl1pPr>
              <a:defRPr sz="1400">
                <a:solidFill>
                  <a:schemeClr val="bg1"/>
                </a:solidFill>
              </a:defRPr>
            </a:lvl1pPr>
          </a:lstStyle>
          <a:p>
            <a:endParaRPr lang="id-ID"/>
          </a:p>
        </p:txBody>
      </p:sp>
    </p:spTree>
    <p:extLst>
      <p:ext uri="{BB962C8B-B14F-4D97-AF65-F5344CB8AC3E}">
        <p14:creationId xmlns:p14="http://schemas.microsoft.com/office/powerpoint/2010/main" val="1134222303"/>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0_Title &amp; Subtitle">
    <p:spTree>
      <p:nvGrpSpPr>
        <p:cNvPr id="1" name=""/>
        <p:cNvGrpSpPr/>
        <p:nvPr/>
      </p:nvGrpSpPr>
      <p:grpSpPr>
        <a:xfrm>
          <a:off x="0" y="0"/>
          <a:ext cx="0" cy="0"/>
          <a:chOff x="0" y="0"/>
          <a:chExt cx="0" cy="0"/>
        </a:xfrm>
      </p:grpSpPr>
      <p:sp>
        <p:nvSpPr>
          <p:cNvPr id="20" name="Picture Placeholder 2"/>
          <p:cNvSpPr>
            <a:spLocks noGrp="1"/>
          </p:cNvSpPr>
          <p:nvPr>
            <p:ph type="pic" sz="quarter" idx="12"/>
          </p:nvPr>
        </p:nvSpPr>
        <p:spPr>
          <a:xfrm rot="566800">
            <a:off x="1562682" y="2180532"/>
            <a:ext cx="2898099" cy="3075677"/>
          </a:xfrm>
          <a:prstGeom prst="rect">
            <a:avLst/>
          </a:prstGeom>
        </p:spPr>
        <p:txBody>
          <a:bodyPr/>
          <a:lstStyle>
            <a:lvl1pPr>
              <a:defRPr sz="1600">
                <a:solidFill>
                  <a:schemeClr val="bg1"/>
                </a:solidFill>
              </a:defRPr>
            </a:lvl1pPr>
          </a:lstStyle>
          <a:p>
            <a:endParaRPr lang="id-ID" dirty="0"/>
          </a:p>
        </p:txBody>
      </p:sp>
      <p:sp>
        <p:nvSpPr>
          <p:cNvPr id="21" name="Picture Placeholder 2"/>
          <p:cNvSpPr>
            <a:spLocks noGrp="1"/>
          </p:cNvSpPr>
          <p:nvPr>
            <p:ph type="pic" sz="quarter" idx="13"/>
          </p:nvPr>
        </p:nvSpPr>
        <p:spPr>
          <a:xfrm>
            <a:off x="2195019" y="2228054"/>
            <a:ext cx="2898099" cy="3075677"/>
          </a:xfrm>
          <a:prstGeom prst="rect">
            <a:avLst/>
          </a:prstGeom>
        </p:spPr>
        <p:txBody>
          <a:bodyPr/>
          <a:lstStyle>
            <a:lvl1pPr>
              <a:defRPr sz="1600">
                <a:solidFill>
                  <a:schemeClr val="bg1"/>
                </a:solidFill>
              </a:defRPr>
            </a:lvl1pPr>
          </a:lstStyle>
          <a:p>
            <a:endParaRPr lang="id-ID" dirty="0"/>
          </a:p>
        </p:txBody>
      </p:sp>
    </p:spTree>
    <p:extLst>
      <p:ext uri="{BB962C8B-B14F-4D97-AF65-F5344CB8AC3E}">
        <p14:creationId xmlns:p14="http://schemas.microsoft.com/office/powerpoint/2010/main" val="214591192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Вертикальный заголовок и текст">
    <p:spTree>
      <p:nvGrpSpPr>
        <p:cNvPr id="1" name=""/>
        <p:cNvGrpSpPr/>
        <p:nvPr/>
      </p:nvGrpSpPr>
      <p:grpSpPr>
        <a:xfrm>
          <a:off x="0" y="0"/>
          <a:ext cx="0" cy="0"/>
          <a:chOff x="0" y="0"/>
          <a:chExt cx="0" cy="0"/>
        </a:xfrm>
      </p:grpSpPr>
      <p:sp>
        <p:nvSpPr>
          <p:cNvPr id="10" name="Рисунок 2">
            <a:extLst>
              <a:ext uri="{FF2B5EF4-FFF2-40B4-BE49-F238E27FC236}">
                <a16:creationId xmlns:a16="http://schemas.microsoft.com/office/drawing/2014/main" id="{24EEA496-AC14-A542-83C1-78DD2E16ED7E}"/>
              </a:ext>
            </a:extLst>
          </p:cNvPr>
          <p:cNvSpPr>
            <a:spLocks noGrp="1"/>
          </p:cNvSpPr>
          <p:nvPr>
            <p:ph type="pic" sz="quarter" idx="11"/>
          </p:nvPr>
        </p:nvSpPr>
        <p:spPr>
          <a:xfrm>
            <a:off x="2346083" y="4085565"/>
            <a:ext cx="2165684" cy="2165684"/>
          </a:xfrm>
          <a:prstGeom prst="donut">
            <a:avLst>
              <a:gd name="adj" fmla="val 7899"/>
            </a:avLst>
          </a:prstGeom>
        </p:spPr>
        <p:txBody>
          <a:bodyPr/>
          <a:lstStyle/>
          <a:p>
            <a:endParaRPr lang="ru-RU"/>
          </a:p>
        </p:txBody>
      </p:sp>
      <p:sp>
        <p:nvSpPr>
          <p:cNvPr id="11" name="Рисунок 2">
            <a:extLst>
              <a:ext uri="{FF2B5EF4-FFF2-40B4-BE49-F238E27FC236}">
                <a16:creationId xmlns:a16="http://schemas.microsoft.com/office/drawing/2014/main" id="{8039456A-C37F-0F4A-9860-476379DD5976}"/>
              </a:ext>
            </a:extLst>
          </p:cNvPr>
          <p:cNvSpPr>
            <a:spLocks noGrp="1"/>
          </p:cNvSpPr>
          <p:nvPr>
            <p:ph type="pic" sz="quarter" idx="10"/>
          </p:nvPr>
        </p:nvSpPr>
        <p:spPr>
          <a:xfrm>
            <a:off x="2346083" y="1263316"/>
            <a:ext cx="2165684" cy="2165684"/>
          </a:xfrm>
          <a:prstGeom prst="donut">
            <a:avLst>
              <a:gd name="adj" fmla="val 7899"/>
            </a:avLst>
          </a:prstGeom>
        </p:spPr>
        <p:txBody>
          <a:bodyPr/>
          <a:lstStyle/>
          <a:p>
            <a:endParaRPr lang="ru-RU" dirty="0"/>
          </a:p>
        </p:txBody>
      </p:sp>
    </p:spTree>
    <p:extLst>
      <p:ext uri="{BB962C8B-B14F-4D97-AF65-F5344CB8AC3E}">
        <p14:creationId xmlns:p14="http://schemas.microsoft.com/office/powerpoint/2010/main" val="1959708681"/>
      </p:ext>
    </p:extLst>
  </p:cSld>
  <p:clrMapOvr>
    <a:masterClrMapping/>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amp; Subtitle copy">
    <p:spTree>
      <p:nvGrpSpPr>
        <p:cNvPr id="1" name=""/>
        <p:cNvGrpSpPr/>
        <p:nvPr/>
      </p:nvGrpSpPr>
      <p:grpSpPr>
        <a:xfrm>
          <a:off x="0" y="0"/>
          <a:ext cx="0" cy="0"/>
          <a:chOff x="0" y="0"/>
          <a:chExt cx="0" cy="0"/>
        </a:xfrm>
      </p:grpSpPr>
      <p:sp>
        <p:nvSpPr>
          <p:cNvPr id="12" name="Shape 12"/>
          <p:cNvSpPr/>
          <p:nvPr/>
        </p:nvSpPr>
        <p:spPr>
          <a:xfrm>
            <a:off x="-57150" y="-120650"/>
            <a:ext cx="12306300" cy="6997700"/>
          </a:xfrm>
          <a:prstGeom prst="rect">
            <a:avLst/>
          </a:prstGeom>
          <a:solidFill>
            <a:srgbClr val="7B8DB3">
              <a:alpha val="10000"/>
            </a:srgbClr>
          </a:solidFill>
          <a:ln w="25400">
            <a:solidFill>
              <a:srgbClr val="EBEBEB">
                <a:alpha val="10000"/>
              </a:srgb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grpSp>
        <p:nvGrpSpPr>
          <p:cNvPr id="15" name="Group 15"/>
          <p:cNvGrpSpPr/>
          <p:nvPr/>
        </p:nvGrpSpPr>
        <p:grpSpPr>
          <a:xfrm>
            <a:off x="304800" y="476250"/>
            <a:ext cx="203200" cy="203200"/>
            <a:chOff x="0" y="0"/>
            <a:chExt cx="406400" cy="406400"/>
          </a:xfrm>
        </p:grpSpPr>
        <p:sp>
          <p:nvSpPr>
            <p:cNvPr id="13" name="Shape 13"/>
            <p:cNvSpPr/>
            <p:nvPr/>
          </p:nvSpPr>
          <p:spPr>
            <a:xfrm>
              <a:off x="0" y="0"/>
              <a:ext cx="406400" cy="406400"/>
            </a:xfrm>
            <a:prstGeom prst="roundRect">
              <a:avLst>
                <a:gd name="adj" fmla="val 18750"/>
              </a:avLst>
            </a:prstGeom>
            <a:noFill/>
            <a:ln w="25400" cap="flat">
              <a:solidFill>
                <a:schemeClr val="tx1">
                  <a:lumMod val="50000"/>
                  <a:lumOff val="50000"/>
                  <a:alpha val="70000"/>
                </a:schemeClr>
              </a:solidFill>
              <a:prstDash val="solid"/>
              <a:miter lim="400000"/>
            </a:ln>
            <a:effectLst/>
          </p:spPr>
          <p:txBody>
            <a:bodyPr wrap="square" lIns="0" tIns="0" rIns="0" bIns="0" numCol="1" anchor="ctr">
              <a:noAutofit/>
            </a:bodyP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14" name="Shape 14"/>
            <p:cNvSpPr/>
            <p:nvPr/>
          </p:nvSpPr>
          <p:spPr>
            <a:xfrm rot="5400000">
              <a:off x="118533" y="141111"/>
              <a:ext cx="180623" cy="124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tx1">
                <a:lumMod val="65000"/>
                <a:lumOff val="35000"/>
                <a:alpha val="70000"/>
              </a:schemeClr>
            </a:solidFill>
            <a:ln w="25400" cap="flat">
              <a:noFill/>
              <a:miter lim="400000"/>
            </a:ln>
            <a:effectLst/>
          </p:spPr>
          <p:txBody>
            <a:bodyPr wrap="square" lIns="0" tIns="0" rIns="0" bIns="0" numCol="1" anchor="ctr">
              <a:noAutofit/>
            </a:bodyP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grpSp>
      <p:sp>
        <p:nvSpPr>
          <p:cNvPr id="16" name="Shape 16"/>
          <p:cNvSpPr/>
          <p:nvPr/>
        </p:nvSpPr>
        <p:spPr>
          <a:xfrm>
            <a:off x="730250" y="6153150"/>
            <a:ext cx="10718976" cy="12"/>
          </a:xfrm>
          <a:prstGeom prst="line">
            <a:avLst/>
          </a:prstGeom>
          <a:ln w="12700">
            <a:solidFill>
              <a:schemeClr val="bg1">
                <a:lumMod val="75000"/>
              </a:schemeClr>
            </a:solidFill>
            <a:miter lim="400000"/>
          </a:ln>
        </p:spPr>
        <p:txBody>
          <a:bodyPr lIns="0" tIns="0" rIns="0" bIns="0" anchor="ctr"/>
          <a:lstStyle/>
          <a:p>
            <a:pPr lvl="0" algn="l" defTabSz="228600">
              <a:defRPr sz="1200">
                <a:latin typeface="Helvetica"/>
                <a:ea typeface="Helvetica"/>
                <a:cs typeface="Helvetica"/>
                <a:sym typeface="Helvetica"/>
              </a:defRPr>
            </a:pPr>
            <a:endParaRPr sz="600"/>
          </a:p>
        </p:txBody>
      </p:sp>
      <p:sp>
        <p:nvSpPr>
          <p:cNvPr id="18" name="Shape 18"/>
          <p:cNvSpPr/>
          <p:nvPr/>
        </p:nvSpPr>
        <p:spPr>
          <a:xfrm>
            <a:off x="11074400" y="6267450"/>
            <a:ext cx="355600" cy="355600"/>
          </a:xfrm>
          <a:prstGeom prst="roundRect">
            <a:avLst>
              <a:gd name="adj" fmla="val 10714"/>
            </a:avLst>
          </a:prstGeom>
          <a:ln w="12700">
            <a:solidFill>
              <a:schemeClr val="bg1">
                <a:lumMod val="75000"/>
              </a:scheme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19" name="Shape 19"/>
          <p:cNvSpPr/>
          <p:nvPr/>
        </p:nvSpPr>
        <p:spPr>
          <a:xfrm>
            <a:off x="736600" y="6320433"/>
            <a:ext cx="1752083" cy="20518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lvl="0" algn="l">
              <a:defRPr sz="1800"/>
            </a:pPr>
            <a:r>
              <a:rPr sz="1000" b="1" dirty="0">
                <a:solidFill>
                  <a:schemeClr val="tx1">
                    <a:lumMod val="65000"/>
                    <a:lumOff val="35000"/>
                  </a:schemeClr>
                </a:solidFill>
                <a:latin typeface="Open Sans Light"/>
                <a:ea typeface="Open Sans Light"/>
                <a:cs typeface="Open Sans Light"/>
                <a:sym typeface="Open Sans Light"/>
              </a:rPr>
              <a:t>Presentation</a:t>
            </a:r>
            <a:r>
              <a:rPr sz="1000" dirty="0">
                <a:solidFill>
                  <a:schemeClr val="tx1">
                    <a:lumMod val="65000"/>
                    <a:lumOff val="35000"/>
                  </a:schemeClr>
                </a:solidFill>
                <a:latin typeface="Open Sans Light"/>
                <a:ea typeface="Open Sans Light"/>
                <a:cs typeface="Open Sans Light"/>
                <a:sym typeface="Open Sans Light"/>
              </a:rPr>
              <a:t> name goes here</a:t>
            </a:r>
          </a:p>
        </p:txBody>
      </p:sp>
      <p:sp>
        <p:nvSpPr>
          <p:cNvPr id="72" name="Picture Placeholder 2"/>
          <p:cNvSpPr>
            <a:spLocks noGrp="1"/>
          </p:cNvSpPr>
          <p:nvPr>
            <p:ph type="pic" sz="quarter" idx="16"/>
          </p:nvPr>
        </p:nvSpPr>
        <p:spPr>
          <a:xfrm rot="567945">
            <a:off x="1275342" y="1995150"/>
            <a:ext cx="1303203" cy="1404237"/>
          </a:xfrm>
          <a:prstGeom prst="rect">
            <a:avLst/>
          </a:prstGeom>
        </p:spPr>
        <p:txBody>
          <a:bodyPr/>
          <a:lstStyle>
            <a:lvl1pPr>
              <a:defRPr sz="1600">
                <a:solidFill>
                  <a:schemeClr val="bg1"/>
                </a:solidFill>
              </a:defRPr>
            </a:lvl1pPr>
          </a:lstStyle>
          <a:p>
            <a:endParaRPr lang="id-ID"/>
          </a:p>
        </p:txBody>
      </p:sp>
      <p:sp>
        <p:nvSpPr>
          <p:cNvPr id="73" name="Picture Placeholder 2"/>
          <p:cNvSpPr>
            <a:spLocks noGrp="1"/>
          </p:cNvSpPr>
          <p:nvPr>
            <p:ph type="pic" sz="quarter" idx="17"/>
          </p:nvPr>
        </p:nvSpPr>
        <p:spPr>
          <a:xfrm>
            <a:off x="1556331" y="1998756"/>
            <a:ext cx="1303203" cy="1375816"/>
          </a:xfrm>
          <a:prstGeom prst="rect">
            <a:avLst/>
          </a:prstGeom>
        </p:spPr>
        <p:txBody>
          <a:bodyPr/>
          <a:lstStyle>
            <a:lvl1pPr>
              <a:defRPr sz="1600">
                <a:solidFill>
                  <a:schemeClr val="bg1"/>
                </a:solidFill>
              </a:defRPr>
            </a:lvl1pPr>
          </a:lstStyle>
          <a:p>
            <a:endParaRPr lang="id-ID"/>
          </a:p>
        </p:txBody>
      </p:sp>
      <p:sp>
        <p:nvSpPr>
          <p:cNvPr id="74" name="Picture Placeholder 2"/>
          <p:cNvSpPr>
            <a:spLocks noGrp="1"/>
          </p:cNvSpPr>
          <p:nvPr>
            <p:ph type="pic" sz="quarter" idx="18"/>
          </p:nvPr>
        </p:nvSpPr>
        <p:spPr>
          <a:xfrm rot="567945">
            <a:off x="3993206" y="1995150"/>
            <a:ext cx="1303203" cy="1404237"/>
          </a:xfrm>
          <a:prstGeom prst="rect">
            <a:avLst/>
          </a:prstGeom>
        </p:spPr>
        <p:txBody>
          <a:bodyPr/>
          <a:lstStyle>
            <a:lvl1pPr>
              <a:defRPr sz="1600">
                <a:solidFill>
                  <a:schemeClr val="bg1"/>
                </a:solidFill>
              </a:defRPr>
            </a:lvl1pPr>
          </a:lstStyle>
          <a:p>
            <a:endParaRPr lang="id-ID"/>
          </a:p>
        </p:txBody>
      </p:sp>
      <p:sp>
        <p:nvSpPr>
          <p:cNvPr id="75" name="Picture Placeholder 2"/>
          <p:cNvSpPr>
            <a:spLocks noGrp="1"/>
          </p:cNvSpPr>
          <p:nvPr>
            <p:ph type="pic" sz="quarter" idx="19"/>
          </p:nvPr>
        </p:nvSpPr>
        <p:spPr>
          <a:xfrm>
            <a:off x="4274195" y="1998756"/>
            <a:ext cx="1303203" cy="1375816"/>
          </a:xfrm>
          <a:prstGeom prst="rect">
            <a:avLst/>
          </a:prstGeom>
        </p:spPr>
        <p:txBody>
          <a:bodyPr/>
          <a:lstStyle>
            <a:lvl1pPr>
              <a:defRPr sz="1600">
                <a:solidFill>
                  <a:schemeClr val="bg1"/>
                </a:solidFill>
              </a:defRPr>
            </a:lvl1pPr>
          </a:lstStyle>
          <a:p>
            <a:endParaRPr lang="id-ID"/>
          </a:p>
        </p:txBody>
      </p:sp>
      <p:sp>
        <p:nvSpPr>
          <p:cNvPr id="76" name="Picture Placeholder 2"/>
          <p:cNvSpPr>
            <a:spLocks noGrp="1"/>
          </p:cNvSpPr>
          <p:nvPr>
            <p:ph type="pic" sz="quarter" idx="20"/>
          </p:nvPr>
        </p:nvSpPr>
        <p:spPr>
          <a:xfrm rot="567945">
            <a:off x="6722069" y="1993676"/>
            <a:ext cx="1303203" cy="1404237"/>
          </a:xfrm>
          <a:prstGeom prst="rect">
            <a:avLst/>
          </a:prstGeom>
        </p:spPr>
        <p:txBody>
          <a:bodyPr/>
          <a:lstStyle>
            <a:lvl1pPr>
              <a:defRPr sz="1600">
                <a:solidFill>
                  <a:schemeClr val="bg1"/>
                </a:solidFill>
              </a:defRPr>
            </a:lvl1pPr>
          </a:lstStyle>
          <a:p>
            <a:endParaRPr lang="id-ID"/>
          </a:p>
        </p:txBody>
      </p:sp>
      <p:sp>
        <p:nvSpPr>
          <p:cNvPr id="77" name="Picture Placeholder 2"/>
          <p:cNvSpPr>
            <a:spLocks noGrp="1"/>
          </p:cNvSpPr>
          <p:nvPr>
            <p:ph type="pic" sz="quarter" idx="21"/>
          </p:nvPr>
        </p:nvSpPr>
        <p:spPr>
          <a:xfrm>
            <a:off x="7003058" y="1997282"/>
            <a:ext cx="1303203" cy="1375816"/>
          </a:xfrm>
          <a:prstGeom prst="rect">
            <a:avLst/>
          </a:prstGeom>
        </p:spPr>
        <p:txBody>
          <a:bodyPr/>
          <a:lstStyle>
            <a:lvl1pPr>
              <a:defRPr sz="1600">
                <a:solidFill>
                  <a:schemeClr val="bg1"/>
                </a:solidFill>
              </a:defRPr>
            </a:lvl1pPr>
          </a:lstStyle>
          <a:p>
            <a:endParaRPr lang="id-ID"/>
          </a:p>
        </p:txBody>
      </p:sp>
      <p:sp>
        <p:nvSpPr>
          <p:cNvPr id="78" name="Picture Placeholder 2"/>
          <p:cNvSpPr>
            <a:spLocks noGrp="1"/>
          </p:cNvSpPr>
          <p:nvPr>
            <p:ph type="pic" sz="quarter" idx="22"/>
          </p:nvPr>
        </p:nvSpPr>
        <p:spPr>
          <a:xfrm rot="567945">
            <a:off x="9428903" y="1997263"/>
            <a:ext cx="1303203" cy="1404237"/>
          </a:xfrm>
          <a:prstGeom prst="rect">
            <a:avLst/>
          </a:prstGeom>
        </p:spPr>
        <p:txBody>
          <a:bodyPr/>
          <a:lstStyle>
            <a:lvl1pPr>
              <a:defRPr sz="1600">
                <a:solidFill>
                  <a:schemeClr val="bg1"/>
                </a:solidFill>
              </a:defRPr>
            </a:lvl1pPr>
          </a:lstStyle>
          <a:p>
            <a:endParaRPr lang="id-ID"/>
          </a:p>
        </p:txBody>
      </p:sp>
      <p:sp>
        <p:nvSpPr>
          <p:cNvPr id="79" name="Picture Placeholder 2"/>
          <p:cNvSpPr>
            <a:spLocks noGrp="1"/>
          </p:cNvSpPr>
          <p:nvPr>
            <p:ph type="pic" sz="quarter" idx="23"/>
          </p:nvPr>
        </p:nvSpPr>
        <p:spPr>
          <a:xfrm>
            <a:off x="9709892" y="2000869"/>
            <a:ext cx="1303203" cy="1375816"/>
          </a:xfrm>
          <a:prstGeom prst="rect">
            <a:avLst/>
          </a:prstGeom>
        </p:spPr>
        <p:txBody>
          <a:bodyPr/>
          <a:lstStyle>
            <a:lvl1pPr>
              <a:defRPr sz="1600">
                <a:solidFill>
                  <a:schemeClr val="bg1"/>
                </a:solidFill>
              </a:defRPr>
            </a:lvl1pPr>
          </a:lstStyle>
          <a:p>
            <a:endParaRPr lang="id-ID"/>
          </a:p>
        </p:txBody>
      </p:sp>
    </p:spTree>
    <p:extLst>
      <p:ext uri="{BB962C8B-B14F-4D97-AF65-F5344CB8AC3E}">
        <p14:creationId xmlns:p14="http://schemas.microsoft.com/office/powerpoint/2010/main" val="1935888798"/>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amp; Subtitle copy 1">
    <p:spTree>
      <p:nvGrpSpPr>
        <p:cNvPr id="1" name=""/>
        <p:cNvGrpSpPr/>
        <p:nvPr/>
      </p:nvGrpSpPr>
      <p:grpSpPr>
        <a:xfrm>
          <a:off x="0" y="0"/>
          <a:ext cx="0" cy="0"/>
          <a:chOff x="0" y="0"/>
          <a:chExt cx="0" cy="0"/>
        </a:xfrm>
      </p:grpSpPr>
      <p:sp>
        <p:nvSpPr>
          <p:cNvPr id="27" name="Shape 27"/>
          <p:cNvSpPr/>
          <p:nvPr/>
        </p:nvSpPr>
        <p:spPr>
          <a:xfrm>
            <a:off x="304800" y="476250"/>
            <a:ext cx="203200" cy="203200"/>
          </a:xfrm>
          <a:prstGeom prst="roundRect">
            <a:avLst>
              <a:gd name="adj" fmla="val 18750"/>
            </a:avLst>
          </a:prstGeom>
          <a:ln w="25400">
            <a:solidFill>
              <a:schemeClr val="bg1">
                <a:alpha val="70000"/>
              </a:scheme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28" name="Shape 28"/>
          <p:cNvSpPr/>
          <p:nvPr/>
        </p:nvSpPr>
        <p:spPr>
          <a:xfrm rot="5400000">
            <a:off x="364067" y="546806"/>
            <a:ext cx="90312" cy="620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bg1">
              <a:lumMod val="95000"/>
              <a:alpha val="70000"/>
            </a:schemeClr>
          </a:solidFill>
          <a:ln w="25400">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19" name="Picture Placeholder 2"/>
          <p:cNvSpPr>
            <a:spLocks noGrp="1"/>
          </p:cNvSpPr>
          <p:nvPr>
            <p:ph type="pic" sz="quarter" idx="10"/>
          </p:nvPr>
        </p:nvSpPr>
        <p:spPr>
          <a:xfrm>
            <a:off x="1212444" y="2561855"/>
            <a:ext cx="1614267" cy="2834305"/>
          </a:xfrm>
          <a:prstGeom prst="rect">
            <a:avLst/>
          </a:prstGeom>
        </p:spPr>
        <p:txBody>
          <a:bodyPr/>
          <a:lstStyle>
            <a:lvl1pPr>
              <a:defRPr sz="1600">
                <a:solidFill>
                  <a:schemeClr val="bg1"/>
                </a:solidFill>
              </a:defRPr>
            </a:lvl1pPr>
          </a:lstStyle>
          <a:p>
            <a:endParaRPr lang="id-ID"/>
          </a:p>
        </p:txBody>
      </p:sp>
      <p:sp>
        <p:nvSpPr>
          <p:cNvPr id="20" name="Picture Placeholder 2"/>
          <p:cNvSpPr>
            <a:spLocks noGrp="1"/>
          </p:cNvSpPr>
          <p:nvPr>
            <p:ph type="pic" sz="quarter" idx="11"/>
          </p:nvPr>
        </p:nvSpPr>
        <p:spPr>
          <a:xfrm>
            <a:off x="4203293" y="2561855"/>
            <a:ext cx="1614267" cy="2834305"/>
          </a:xfrm>
          <a:prstGeom prst="rect">
            <a:avLst/>
          </a:prstGeom>
        </p:spPr>
        <p:txBody>
          <a:bodyPr/>
          <a:lstStyle>
            <a:lvl1pPr>
              <a:defRPr sz="1600">
                <a:solidFill>
                  <a:schemeClr val="bg1"/>
                </a:solidFill>
              </a:defRPr>
            </a:lvl1pPr>
          </a:lstStyle>
          <a:p>
            <a:endParaRPr lang="id-ID"/>
          </a:p>
        </p:txBody>
      </p:sp>
      <p:sp>
        <p:nvSpPr>
          <p:cNvPr id="31" name="Picture Placeholder 2"/>
          <p:cNvSpPr>
            <a:spLocks noGrp="1"/>
          </p:cNvSpPr>
          <p:nvPr>
            <p:ph type="pic" sz="quarter" idx="12"/>
          </p:nvPr>
        </p:nvSpPr>
        <p:spPr>
          <a:xfrm>
            <a:off x="2623952" y="2291266"/>
            <a:ext cx="1770248" cy="3104895"/>
          </a:xfrm>
          <a:prstGeom prst="rect">
            <a:avLst/>
          </a:prstGeom>
        </p:spPr>
        <p:txBody>
          <a:bodyPr/>
          <a:lstStyle>
            <a:lvl1pPr>
              <a:defRPr sz="1600">
                <a:solidFill>
                  <a:schemeClr val="bg1"/>
                </a:solidFill>
              </a:defRPr>
            </a:lvl1pPr>
          </a:lstStyle>
          <a:p>
            <a:endParaRPr lang="id-ID"/>
          </a:p>
        </p:txBody>
      </p:sp>
    </p:spTree>
    <p:extLst>
      <p:ext uri="{BB962C8B-B14F-4D97-AF65-F5344CB8AC3E}">
        <p14:creationId xmlns:p14="http://schemas.microsoft.com/office/powerpoint/2010/main" val="1245653792"/>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Title &amp; Subtitle copy 1">
    <p:spTree>
      <p:nvGrpSpPr>
        <p:cNvPr id="1" name=""/>
        <p:cNvGrpSpPr/>
        <p:nvPr/>
      </p:nvGrpSpPr>
      <p:grpSpPr>
        <a:xfrm>
          <a:off x="0" y="0"/>
          <a:ext cx="0" cy="0"/>
          <a:chOff x="0" y="0"/>
          <a:chExt cx="0" cy="0"/>
        </a:xfrm>
      </p:grpSpPr>
      <p:sp>
        <p:nvSpPr>
          <p:cNvPr id="27" name="Shape 27"/>
          <p:cNvSpPr/>
          <p:nvPr/>
        </p:nvSpPr>
        <p:spPr>
          <a:xfrm>
            <a:off x="304800" y="476250"/>
            <a:ext cx="203200" cy="203200"/>
          </a:xfrm>
          <a:prstGeom prst="roundRect">
            <a:avLst>
              <a:gd name="adj" fmla="val 18750"/>
            </a:avLst>
          </a:prstGeom>
          <a:ln w="25400">
            <a:solidFill>
              <a:schemeClr val="bg1">
                <a:alpha val="70000"/>
              </a:scheme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28" name="Shape 28"/>
          <p:cNvSpPr/>
          <p:nvPr/>
        </p:nvSpPr>
        <p:spPr>
          <a:xfrm rot="5400000">
            <a:off x="364067" y="546806"/>
            <a:ext cx="90312" cy="620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bg1">
              <a:lumMod val="95000"/>
              <a:alpha val="70000"/>
            </a:schemeClr>
          </a:solidFill>
          <a:ln w="25400">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14" name="Picture Placeholder 2"/>
          <p:cNvSpPr>
            <a:spLocks noGrp="1"/>
          </p:cNvSpPr>
          <p:nvPr>
            <p:ph type="pic" sz="quarter" idx="11"/>
          </p:nvPr>
        </p:nvSpPr>
        <p:spPr>
          <a:xfrm>
            <a:off x="6191250" y="1917700"/>
            <a:ext cx="6438900" cy="3848100"/>
          </a:xfrm>
          <a:prstGeom prst="rect">
            <a:avLst/>
          </a:prstGeom>
        </p:spPr>
        <p:txBody>
          <a:bodyPr/>
          <a:lstStyle>
            <a:lvl1pPr>
              <a:defRPr sz="1600">
                <a:solidFill>
                  <a:schemeClr val="bg1"/>
                </a:solidFill>
              </a:defRPr>
            </a:lvl1pPr>
          </a:lstStyle>
          <a:p>
            <a:endParaRPr lang="id-ID"/>
          </a:p>
        </p:txBody>
      </p:sp>
    </p:spTree>
    <p:extLst>
      <p:ext uri="{BB962C8B-B14F-4D97-AF65-F5344CB8AC3E}">
        <p14:creationId xmlns:p14="http://schemas.microsoft.com/office/powerpoint/2010/main" val="1270940240"/>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Title &amp; Subtitle copy 1">
    <p:spTree>
      <p:nvGrpSpPr>
        <p:cNvPr id="1" name=""/>
        <p:cNvGrpSpPr/>
        <p:nvPr/>
      </p:nvGrpSpPr>
      <p:grpSpPr>
        <a:xfrm>
          <a:off x="0" y="0"/>
          <a:ext cx="0" cy="0"/>
          <a:chOff x="0" y="0"/>
          <a:chExt cx="0" cy="0"/>
        </a:xfrm>
      </p:grpSpPr>
      <p:sp>
        <p:nvSpPr>
          <p:cNvPr id="27" name="Shape 27"/>
          <p:cNvSpPr/>
          <p:nvPr/>
        </p:nvSpPr>
        <p:spPr>
          <a:xfrm>
            <a:off x="304800" y="476250"/>
            <a:ext cx="203200" cy="203200"/>
          </a:xfrm>
          <a:prstGeom prst="roundRect">
            <a:avLst>
              <a:gd name="adj" fmla="val 18750"/>
            </a:avLst>
          </a:prstGeom>
          <a:ln w="25400">
            <a:solidFill>
              <a:schemeClr val="bg1">
                <a:alpha val="70000"/>
              </a:scheme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28" name="Shape 28"/>
          <p:cNvSpPr/>
          <p:nvPr/>
        </p:nvSpPr>
        <p:spPr>
          <a:xfrm rot="5400000">
            <a:off x="364067" y="546806"/>
            <a:ext cx="90312" cy="620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bg1">
              <a:lumMod val="95000"/>
              <a:alpha val="70000"/>
            </a:schemeClr>
          </a:solidFill>
          <a:ln w="25400">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sp>
        <p:nvSpPr>
          <p:cNvPr id="12" name="Picture Placeholder 2"/>
          <p:cNvSpPr>
            <a:spLocks noGrp="1"/>
          </p:cNvSpPr>
          <p:nvPr>
            <p:ph type="pic" sz="quarter" idx="11"/>
          </p:nvPr>
        </p:nvSpPr>
        <p:spPr>
          <a:xfrm>
            <a:off x="1241433" y="1976601"/>
            <a:ext cx="4432301" cy="2658766"/>
          </a:xfrm>
          <a:prstGeom prst="rect">
            <a:avLst/>
          </a:prstGeom>
        </p:spPr>
        <p:txBody>
          <a:bodyPr/>
          <a:lstStyle>
            <a:lvl1pPr>
              <a:defRPr sz="1600">
                <a:solidFill>
                  <a:schemeClr val="bg1"/>
                </a:solidFill>
              </a:defRPr>
            </a:lvl1pPr>
          </a:lstStyle>
          <a:p>
            <a:endParaRPr lang="id-ID"/>
          </a:p>
        </p:txBody>
      </p:sp>
    </p:spTree>
    <p:extLst>
      <p:ext uri="{BB962C8B-B14F-4D97-AF65-F5344CB8AC3E}">
        <p14:creationId xmlns:p14="http://schemas.microsoft.com/office/powerpoint/2010/main" val="68171564"/>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
        <p:nvSpPr>
          <p:cNvPr id="9" name="Picture Placeholder 17"/>
          <p:cNvSpPr>
            <a:spLocks noGrp="1" noChangeAspect="1"/>
          </p:cNvSpPr>
          <p:nvPr>
            <p:ph type="pic" sz="quarter" idx="10"/>
          </p:nvPr>
        </p:nvSpPr>
        <p:spPr>
          <a:xfrm>
            <a:off x="5472255" y="1884674"/>
            <a:ext cx="3075396" cy="3075396"/>
          </a:xfrm>
          <a:prstGeom prst="ellipse">
            <a:avLst/>
          </a:prstGeom>
        </p:spPr>
        <p:txBody>
          <a:bodyPr/>
          <a:lstStyle>
            <a:lvl1pPr>
              <a:defRPr sz="1200">
                <a:solidFill>
                  <a:schemeClr val="bg1"/>
                </a:solidFill>
              </a:defRPr>
            </a:lvl1pPr>
          </a:lstStyle>
          <a:p>
            <a:endParaRPr lang="id-ID" dirty="0"/>
          </a:p>
        </p:txBody>
      </p:sp>
      <p:sp>
        <p:nvSpPr>
          <p:cNvPr id="10" name="Picture Placeholder 17"/>
          <p:cNvSpPr>
            <a:spLocks noGrp="1" noChangeAspect="1"/>
          </p:cNvSpPr>
          <p:nvPr>
            <p:ph type="pic" sz="quarter" idx="11"/>
          </p:nvPr>
        </p:nvSpPr>
        <p:spPr>
          <a:xfrm>
            <a:off x="3491244" y="1072874"/>
            <a:ext cx="1764636" cy="1764636"/>
          </a:xfrm>
          <a:prstGeom prst="ellipse">
            <a:avLst/>
          </a:prstGeom>
        </p:spPr>
        <p:txBody>
          <a:bodyPr/>
          <a:lstStyle>
            <a:lvl1pPr>
              <a:defRPr sz="1200">
                <a:solidFill>
                  <a:schemeClr val="bg1"/>
                </a:solidFill>
              </a:defRPr>
            </a:lvl1pPr>
          </a:lstStyle>
          <a:p>
            <a:endParaRPr lang="id-ID" dirty="0"/>
          </a:p>
        </p:txBody>
      </p:sp>
    </p:spTree>
    <p:extLst>
      <p:ext uri="{BB962C8B-B14F-4D97-AF65-F5344CB8AC3E}">
        <p14:creationId xmlns:p14="http://schemas.microsoft.com/office/powerpoint/2010/main" val="1595194444"/>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big screen 02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291400"/>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1" name="Picture Placeholder 17"/>
          <p:cNvSpPr>
            <a:spLocks noGrp="1" noChangeAspect="1"/>
          </p:cNvSpPr>
          <p:nvPr>
            <p:ph type="pic" sz="quarter" idx="10"/>
          </p:nvPr>
        </p:nvSpPr>
        <p:spPr>
          <a:xfrm>
            <a:off x="1992667" y="1885762"/>
            <a:ext cx="1326600" cy="1326600"/>
          </a:xfrm>
          <a:prstGeom prst="ellipse">
            <a:avLst/>
          </a:prstGeom>
        </p:spPr>
        <p:txBody>
          <a:bodyPr/>
          <a:lstStyle>
            <a:lvl1pPr>
              <a:defRPr sz="1200">
                <a:solidFill>
                  <a:schemeClr val="bg1"/>
                </a:solidFill>
              </a:defRPr>
            </a:lvl1pPr>
          </a:lstStyle>
          <a:p>
            <a:endParaRPr lang="id-ID" dirty="0"/>
          </a:p>
        </p:txBody>
      </p:sp>
      <p:sp>
        <p:nvSpPr>
          <p:cNvPr id="22" name="Picture Placeholder 17"/>
          <p:cNvSpPr>
            <a:spLocks noGrp="1" noChangeAspect="1"/>
          </p:cNvSpPr>
          <p:nvPr>
            <p:ph type="pic" sz="quarter" idx="11"/>
          </p:nvPr>
        </p:nvSpPr>
        <p:spPr>
          <a:xfrm>
            <a:off x="5471798" y="1885762"/>
            <a:ext cx="1326600" cy="1326600"/>
          </a:xfrm>
          <a:prstGeom prst="ellipse">
            <a:avLst/>
          </a:prstGeom>
        </p:spPr>
        <p:txBody>
          <a:bodyPr/>
          <a:lstStyle>
            <a:lvl1pPr>
              <a:defRPr sz="1200">
                <a:solidFill>
                  <a:schemeClr val="bg1"/>
                </a:solidFill>
              </a:defRPr>
            </a:lvl1pPr>
          </a:lstStyle>
          <a:p>
            <a:endParaRPr lang="id-ID" dirty="0"/>
          </a:p>
        </p:txBody>
      </p:sp>
      <p:sp>
        <p:nvSpPr>
          <p:cNvPr id="23" name="Picture Placeholder 17"/>
          <p:cNvSpPr>
            <a:spLocks noGrp="1" noChangeAspect="1"/>
          </p:cNvSpPr>
          <p:nvPr>
            <p:ph type="pic" sz="quarter" idx="12"/>
          </p:nvPr>
        </p:nvSpPr>
        <p:spPr>
          <a:xfrm>
            <a:off x="8930500" y="1885762"/>
            <a:ext cx="1326600" cy="1326600"/>
          </a:xfrm>
          <a:prstGeom prst="ellipse">
            <a:avLst/>
          </a:prstGeom>
        </p:spPr>
        <p:txBody>
          <a:bodyPr/>
          <a:lstStyle>
            <a:lvl1pPr>
              <a:defRPr sz="1200">
                <a:solidFill>
                  <a:schemeClr val="bg1"/>
                </a:solidFill>
              </a:defRPr>
            </a:lvl1pPr>
          </a:lstStyle>
          <a:p>
            <a:endParaRPr lang="id-ID" dirty="0"/>
          </a:p>
        </p:txBody>
      </p:sp>
    </p:spTree>
    <p:extLst>
      <p:ext uri="{BB962C8B-B14F-4D97-AF65-F5344CB8AC3E}">
        <p14:creationId xmlns:p14="http://schemas.microsoft.com/office/powerpoint/2010/main" val="3954662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2"/>
          </p:nvPr>
        </p:nvSpPr>
        <p:spPr>
          <a:xfrm>
            <a:off x="7178842" y="3704217"/>
            <a:ext cx="2165684" cy="2165684"/>
          </a:xfrm>
          <a:prstGeom prst="donut">
            <a:avLst>
              <a:gd name="adj" fmla="val 7899"/>
            </a:avLst>
          </a:prstGeom>
        </p:spPr>
        <p:txBody>
          <a:bodyPr/>
          <a:lstStyle/>
          <a:p>
            <a:endParaRPr lang="ru-RU"/>
          </a:p>
        </p:txBody>
      </p:sp>
      <p:sp>
        <p:nvSpPr>
          <p:cNvPr id="5" name="Рисунок 2"/>
          <p:cNvSpPr>
            <a:spLocks noGrp="1"/>
          </p:cNvSpPr>
          <p:nvPr>
            <p:ph type="pic" sz="quarter" idx="13"/>
          </p:nvPr>
        </p:nvSpPr>
        <p:spPr>
          <a:xfrm>
            <a:off x="5013158" y="1450653"/>
            <a:ext cx="2165684" cy="2165684"/>
          </a:xfrm>
          <a:prstGeom prst="donut">
            <a:avLst>
              <a:gd name="adj" fmla="val 7899"/>
            </a:avLst>
          </a:prstGeom>
        </p:spPr>
        <p:txBody>
          <a:bodyPr/>
          <a:lstStyle/>
          <a:p>
            <a:endParaRPr lang="ru-RU"/>
          </a:p>
        </p:txBody>
      </p:sp>
      <p:sp>
        <p:nvSpPr>
          <p:cNvPr id="6" name="Рисунок 2"/>
          <p:cNvSpPr>
            <a:spLocks noGrp="1"/>
          </p:cNvSpPr>
          <p:nvPr>
            <p:ph type="pic" sz="quarter" idx="14"/>
          </p:nvPr>
        </p:nvSpPr>
        <p:spPr>
          <a:xfrm>
            <a:off x="2847474" y="3704217"/>
            <a:ext cx="2165684" cy="2165684"/>
          </a:xfrm>
          <a:prstGeom prst="donut">
            <a:avLst>
              <a:gd name="adj" fmla="val 7899"/>
            </a:avLst>
          </a:prstGeom>
        </p:spPr>
        <p:txBody>
          <a:bodyPr/>
          <a:lstStyle/>
          <a:p>
            <a:endParaRPr lang="ru-RU"/>
          </a:p>
        </p:txBody>
      </p:sp>
    </p:spTree>
    <p:extLst>
      <p:ext uri="{BB962C8B-B14F-4D97-AF65-F5344CB8AC3E}">
        <p14:creationId xmlns:p14="http://schemas.microsoft.com/office/powerpoint/2010/main" val="2386332805"/>
      </p:ext>
    </p:extLst>
  </p:cSld>
  <p:clrMapOvr>
    <a:masterClrMapping/>
  </p:clrMapOvr>
  <p:transition spd="slow">
    <p:wip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3"/>
          </p:nvPr>
        </p:nvSpPr>
        <p:spPr>
          <a:xfrm>
            <a:off x="5013158" y="1988349"/>
            <a:ext cx="2165684" cy="2165684"/>
          </a:xfrm>
          <a:prstGeom prst="donut">
            <a:avLst>
              <a:gd name="adj" fmla="val 7899"/>
            </a:avLst>
          </a:prstGeom>
        </p:spPr>
        <p:txBody>
          <a:bodyPr/>
          <a:lstStyle/>
          <a:p>
            <a:endParaRPr lang="ru-RU"/>
          </a:p>
        </p:txBody>
      </p:sp>
    </p:spTree>
    <p:extLst>
      <p:ext uri="{BB962C8B-B14F-4D97-AF65-F5344CB8AC3E}">
        <p14:creationId xmlns:p14="http://schemas.microsoft.com/office/powerpoint/2010/main" val="239049941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Вертикальный заголовок и текст">
    <p:spTree>
      <p:nvGrpSpPr>
        <p:cNvPr id="1" name=""/>
        <p:cNvGrpSpPr/>
        <p:nvPr/>
      </p:nvGrpSpPr>
      <p:grpSpPr>
        <a:xfrm>
          <a:off x="0" y="0"/>
          <a:ext cx="0" cy="0"/>
          <a:chOff x="0" y="0"/>
          <a:chExt cx="0" cy="0"/>
        </a:xfrm>
      </p:grpSpPr>
      <p:sp>
        <p:nvSpPr>
          <p:cNvPr id="3" name="Рисунок 10"/>
          <p:cNvSpPr>
            <a:spLocks noGrp="1"/>
          </p:cNvSpPr>
          <p:nvPr>
            <p:ph type="pic" sz="quarter" idx="10"/>
          </p:nvPr>
        </p:nvSpPr>
        <p:spPr>
          <a:xfrm>
            <a:off x="9277350" y="934278"/>
            <a:ext cx="2914650" cy="5963478"/>
          </a:xfrm>
          <a:prstGeom prst="rect">
            <a:avLst/>
          </a:prstGeom>
        </p:spPr>
        <p:txBody>
          <a:bodyPr/>
          <a:lstStyle/>
          <a:p>
            <a:endParaRPr lang="ru-RU"/>
          </a:p>
        </p:txBody>
      </p:sp>
    </p:spTree>
    <p:extLst>
      <p:ext uri="{BB962C8B-B14F-4D97-AF65-F5344CB8AC3E}">
        <p14:creationId xmlns:p14="http://schemas.microsoft.com/office/powerpoint/2010/main" val="47241124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Вертикальный заголовок и текс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136428" y="2216210"/>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6" name="Рисунок 5"/>
          <p:cNvSpPr>
            <a:spLocks noGrp="1"/>
          </p:cNvSpPr>
          <p:nvPr>
            <p:ph type="pic" sz="quarter" idx="11"/>
          </p:nvPr>
        </p:nvSpPr>
        <p:spPr>
          <a:xfrm>
            <a:off x="2123597" y="2216209"/>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7" name="Рисунок 6"/>
          <p:cNvSpPr>
            <a:spLocks noGrp="1"/>
          </p:cNvSpPr>
          <p:nvPr>
            <p:ph type="pic" sz="quarter" idx="12"/>
          </p:nvPr>
        </p:nvSpPr>
        <p:spPr>
          <a:xfrm>
            <a:off x="8149259" y="2216210"/>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Tree>
    <p:extLst>
      <p:ext uri="{BB962C8B-B14F-4D97-AF65-F5344CB8AC3E}">
        <p14:creationId xmlns:p14="http://schemas.microsoft.com/office/powerpoint/2010/main" val="351799153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974035"/>
            <a:ext cx="12192000" cy="5963478"/>
          </a:xfrm>
          <a:prstGeom prst="rect">
            <a:avLst/>
          </a:prstGeom>
        </p:spPr>
        <p:txBody>
          <a:bodyPr/>
          <a:lstStyle/>
          <a:p>
            <a:endParaRPr lang="ru-RU"/>
          </a:p>
        </p:txBody>
      </p:sp>
    </p:spTree>
    <p:extLst>
      <p:ext uri="{BB962C8B-B14F-4D97-AF65-F5344CB8AC3E}">
        <p14:creationId xmlns:p14="http://schemas.microsoft.com/office/powerpoint/2010/main" val="274969632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12"/>
          </p:nvPr>
        </p:nvSpPr>
        <p:spPr>
          <a:xfrm>
            <a:off x="6190541" y="944217"/>
            <a:ext cx="2897188" cy="3429000"/>
          </a:xfrm>
          <a:prstGeom prst="rect">
            <a:avLst/>
          </a:prstGeom>
        </p:spPr>
        <p:txBody>
          <a:bodyPr/>
          <a:lstStyle/>
          <a:p>
            <a:endParaRPr lang="ru-RU"/>
          </a:p>
        </p:txBody>
      </p:sp>
      <p:sp>
        <p:nvSpPr>
          <p:cNvPr id="12" name="Рисунок 2"/>
          <p:cNvSpPr>
            <a:spLocks noGrp="1"/>
          </p:cNvSpPr>
          <p:nvPr>
            <p:ph type="pic" sz="quarter" idx="13"/>
          </p:nvPr>
        </p:nvSpPr>
        <p:spPr>
          <a:xfrm>
            <a:off x="9294812" y="944217"/>
            <a:ext cx="2897188" cy="3429000"/>
          </a:xfrm>
          <a:prstGeom prst="rect">
            <a:avLst/>
          </a:prstGeom>
        </p:spPr>
        <p:txBody>
          <a:bodyPr/>
          <a:lstStyle/>
          <a:p>
            <a:endParaRPr lang="ru-RU"/>
          </a:p>
        </p:txBody>
      </p:sp>
      <p:sp>
        <p:nvSpPr>
          <p:cNvPr id="13" name="Рисунок 2"/>
          <p:cNvSpPr>
            <a:spLocks noGrp="1"/>
          </p:cNvSpPr>
          <p:nvPr>
            <p:ph type="pic" sz="quarter" idx="14"/>
          </p:nvPr>
        </p:nvSpPr>
        <p:spPr>
          <a:xfrm>
            <a:off x="3086270" y="944217"/>
            <a:ext cx="2897188" cy="3429000"/>
          </a:xfrm>
          <a:prstGeom prst="rect">
            <a:avLst/>
          </a:prstGeom>
        </p:spPr>
        <p:txBody>
          <a:bodyPr/>
          <a:lstStyle/>
          <a:p>
            <a:endParaRPr lang="ru-RU"/>
          </a:p>
        </p:txBody>
      </p:sp>
      <p:sp>
        <p:nvSpPr>
          <p:cNvPr id="14" name="Рисунок 2"/>
          <p:cNvSpPr>
            <a:spLocks noGrp="1"/>
          </p:cNvSpPr>
          <p:nvPr>
            <p:ph type="pic" sz="quarter" idx="15"/>
          </p:nvPr>
        </p:nvSpPr>
        <p:spPr>
          <a:xfrm>
            <a:off x="0" y="944217"/>
            <a:ext cx="2897188" cy="3429000"/>
          </a:xfrm>
          <a:prstGeom prst="rect">
            <a:avLst/>
          </a:prstGeom>
        </p:spPr>
        <p:txBody>
          <a:bodyPr/>
          <a:lstStyle/>
          <a:p>
            <a:endParaRPr lang="ru-RU"/>
          </a:p>
        </p:txBody>
      </p:sp>
    </p:spTree>
    <p:extLst>
      <p:ext uri="{BB962C8B-B14F-4D97-AF65-F5344CB8AC3E}">
        <p14:creationId xmlns:p14="http://schemas.microsoft.com/office/powerpoint/2010/main" val="232667060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Вертикальный заголовок и текст">
    <p:spTree>
      <p:nvGrpSpPr>
        <p:cNvPr id="1" name=""/>
        <p:cNvGrpSpPr/>
        <p:nvPr/>
      </p:nvGrpSpPr>
      <p:grpSpPr>
        <a:xfrm>
          <a:off x="0" y="0"/>
          <a:ext cx="0" cy="0"/>
          <a:chOff x="0" y="0"/>
          <a:chExt cx="0" cy="0"/>
        </a:xfrm>
      </p:grpSpPr>
      <p:sp>
        <p:nvSpPr>
          <p:cNvPr id="15" name="Рисунок 2"/>
          <p:cNvSpPr>
            <a:spLocks noGrp="1"/>
          </p:cNvSpPr>
          <p:nvPr>
            <p:ph type="pic" sz="quarter" idx="17"/>
          </p:nvPr>
        </p:nvSpPr>
        <p:spPr>
          <a:xfrm>
            <a:off x="6325540" y="3429000"/>
            <a:ext cx="2193620" cy="1264920"/>
          </a:xfrm>
          <a:prstGeom prst="rect">
            <a:avLst/>
          </a:prstGeom>
        </p:spPr>
        <p:txBody>
          <a:bodyPr/>
          <a:lstStyle/>
          <a:p>
            <a:endParaRPr lang="ru-RU"/>
          </a:p>
        </p:txBody>
      </p:sp>
      <p:sp>
        <p:nvSpPr>
          <p:cNvPr id="11" name="Рисунок 2"/>
          <p:cNvSpPr>
            <a:spLocks noGrp="1"/>
          </p:cNvSpPr>
          <p:nvPr>
            <p:ph type="pic" sz="quarter" idx="16"/>
          </p:nvPr>
        </p:nvSpPr>
        <p:spPr>
          <a:xfrm>
            <a:off x="8824900" y="3429000"/>
            <a:ext cx="2193620" cy="1264920"/>
          </a:xfrm>
          <a:prstGeom prst="rect">
            <a:avLst/>
          </a:prstGeom>
        </p:spPr>
        <p:txBody>
          <a:bodyPr/>
          <a:lstStyle/>
          <a:p>
            <a:endParaRPr lang="ru-RU"/>
          </a:p>
        </p:txBody>
      </p:sp>
      <p:sp>
        <p:nvSpPr>
          <p:cNvPr id="14" name="Рисунок 2"/>
          <p:cNvSpPr>
            <a:spLocks noGrp="1"/>
          </p:cNvSpPr>
          <p:nvPr>
            <p:ph type="pic" sz="quarter" idx="15"/>
          </p:nvPr>
        </p:nvSpPr>
        <p:spPr>
          <a:xfrm>
            <a:off x="6325540" y="1859340"/>
            <a:ext cx="2193620" cy="1264920"/>
          </a:xfrm>
          <a:prstGeom prst="rect">
            <a:avLst/>
          </a:prstGeom>
        </p:spPr>
        <p:txBody>
          <a:bodyPr/>
          <a:lstStyle/>
          <a:p>
            <a:endParaRPr lang="ru-RU"/>
          </a:p>
        </p:txBody>
      </p:sp>
      <p:sp>
        <p:nvSpPr>
          <p:cNvPr id="16" name="Рисунок 2"/>
          <p:cNvSpPr>
            <a:spLocks noGrp="1"/>
          </p:cNvSpPr>
          <p:nvPr>
            <p:ph type="pic" sz="quarter" idx="18"/>
          </p:nvPr>
        </p:nvSpPr>
        <p:spPr>
          <a:xfrm>
            <a:off x="8824900" y="1859340"/>
            <a:ext cx="2193620" cy="1264920"/>
          </a:xfrm>
          <a:prstGeom prst="rect">
            <a:avLst/>
          </a:prstGeom>
        </p:spPr>
        <p:txBody>
          <a:bodyPr/>
          <a:lstStyle/>
          <a:p>
            <a:endParaRPr lang="ru-RU"/>
          </a:p>
        </p:txBody>
      </p:sp>
    </p:spTree>
    <p:extLst>
      <p:ext uri="{BB962C8B-B14F-4D97-AF65-F5344CB8AC3E}">
        <p14:creationId xmlns:p14="http://schemas.microsoft.com/office/powerpoint/2010/main" val="11682688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620920" y="1133516"/>
            <a:ext cx="1524000" cy="1524000"/>
          </a:xfrm>
          <a:prstGeom prst="ellipse">
            <a:avLst/>
          </a:prstGeom>
        </p:spPr>
        <p:txBody>
          <a:bodyPr/>
          <a:lstStyle/>
          <a:p>
            <a:endParaRPr lang="ru-RU"/>
          </a:p>
        </p:txBody>
      </p:sp>
      <p:sp>
        <p:nvSpPr>
          <p:cNvPr id="8" name="Рисунок 2"/>
          <p:cNvSpPr>
            <a:spLocks noGrp="1"/>
          </p:cNvSpPr>
          <p:nvPr>
            <p:ph type="pic" sz="quarter" idx="11"/>
          </p:nvPr>
        </p:nvSpPr>
        <p:spPr>
          <a:xfrm>
            <a:off x="1620920" y="3034505"/>
            <a:ext cx="1524000" cy="1524000"/>
          </a:xfrm>
          <a:prstGeom prst="ellipse">
            <a:avLst/>
          </a:prstGeom>
        </p:spPr>
        <p:txBody>
          <a:bodyPr/>
          <a:lstStyle/>
          <a:p>
            <a:endParaRPr lang="ru-RU"/>
          </a:p>
        </p:txBody>
      </p:sp>
      <p:sp>
        <p:nvSpPr>
          <p:cNvPr id="9" name="Рисунок 2"/>
          <p:cNvSpPr>
            <a:spLocks noGrp="1"/>
          </p:cNvSpPr>
          <p:nvPr>
            <p:ph type="pic" sz="quarter" idx="12"/>
          </p:nvPr>
        </p:nvSpPr>
        <p:spPr>
          <a:xfrm>
            <a:off x="1620920" y="4935494"/>
            <a:ext cx="1524000" cy="1524000"/>
          </a:xfrm>
          <a:prstGeom prst="ellipse">
            <a:avLst/>
          </a:prstGeom>
        </p:spPr>
        <p:txBody>
          <a:bodyPr/>
          <a:lstStyle/>
          <a:p>
            <a:endParaRPr lang="ru-RU"/>
          </a:p>
        </p:txBody>
      </p:sp>
    </p:spTree>
    <p:extLst>
      <p:ext uri="{BB962C8B-B14F-4D97-AF65-F5344CB8AC3E}">
        <p14:creationId xmlns:p14="http://schemas.microsoft.com/office/powerpoint/2010/main" val="365812221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1957136" y="1901339"/>
            <a:ext cx="2197768" cy="3994484"/>
          </a:xfrm>
          <a:prstGeom prst="rect">
            <a:avLst/>
          </a:prstGeom>
        </p:spPr>
        <p:txBody>
          <a:bodyPr/>
          <a:lstStyle/>
          <a:p>
            <a:endParaRPr lang="ru-RU"/>
          </a:p>
        </p:txBody>
      </p:sp>
      <p:sp>
        <p:nvSpPr>
          <p:cNvPr id="10" name="Рисунок 3"/>
          <p:cNvSpPr>
            <a:spLocks noGrp="1"/>
          </p:cNvSpPr>
          <p:nvPr>
            <p:ph type="pic" sz="quarter" idx="11"/>
          </p:nvPr>
        </p:nvSpPr>
        <p:spPr>
          <a:xfrm>
            <a:off x="4997116" y="1901339"/>
            <a:ext cx="2197768" cy="3994484"/>
          </a:xfrm>
          <a:prstGeom prst="rect">
            <a:avLst/>
          </a:prstGeom>
        </p:spPr>
        <p:txBody>
          <a:bodyPr/>
          <a:lstStyle/>
          <a:p>
            <a:endParaRPr lang="ru-RU"/>
          </a:p>
        </p:txBody>
      </p:sp>
      <p:sp>
        <p:nvSpPr>
          <p:cNvPr id="11" name="Рисунок 3"/>
          <p:cNvSpPr>
            <a:spLocks noGrp="1"/>
          </p:cNvSpPr>
          <p:nvPr>
            <p:ph type="pic" sz="quarter" idx="12"/>
          </p:nvPr>
        </p:nvSpPr>
        <p:spPr>
          <a:xfrm>
            <a:off x="8037093" y="1901339"/>
            <a:ext cx="2197768" cy="3994484"/>
          </a:xfrm>
          <a:prstGeom prst="rect">
            <a:avLst/>
          </a:prstGeom>
        </p:spPr>
        <p:txBody>
          <a:bodyPr/>
          <a:lstStyle/>
          <a:p>
            <a:endParaRPr lang="ru-RU"/>
          </a:p>
        </p:txBody>
      </p:sp>
    </p:spTree>
    <p:extLst>
      <p:ext uri="{BB962C8B-B14F-4D97-AF65-F5344CB8AC3E}">
        <p14:creationId xmlns:p14="http://schemas.microsoft.com/office/powerpoint/2010/main" val="228203169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Вертикальный заголовок и текст">
    <p:spTree>
      <p:nvGrpSpPr>
        <p:cNvPr id="1" name=""/>
        <p:cNvGrpSpPr/>
        <p:nvPr/>
      </p:nvGrpSpPr>
      <p:grpSpPr>
        <a:xfrm>
          <a:off x="0" y="0"/>
          <a:ext cx="0" cy="0"/>
          <a:chOff x="0" y="0"/>
          <a:chExt cx="0" cy="0"/>
        </a:xfrm>
      </p:grpSpPr>
      <p:sp>
        <p:nvSpPr>
          <p:cNvPr id="11" name="Рисунок 3"/>
          <p:cNvSpPr>
            <a:spLocks noGrp="1"/>
          </p:cNvSpPr>
          <p:nvPr>
            <p:ph type="pic" sz="quarter" idx="12"/>
          </p:nvPr>
        </p:nvSpPr>
        <p:spPr>
          <a:xfrm>
            <a:off x="6394660" y="983974"/>
            <a:ext cx="5797340" cy="5963478"/>
          </a:xfrm>
          <a:prstGeom prst="rect">
            <a:avLst/>
          </a:prstGeom>
        </p:spPr>
        <p:txBody>
          <a:bodyPr/>
          <a:lstStyle/>
          <a:p>
            <a:endParaRPr lang="ru-RU"/>
          </a:p>
        </p:txBody>
      </p:sp>
    </p:spTree>
    <p:extLst>
      <p:ext uri="{BB962C8B-B14F-4D97-AF65-F5344CB8AC3E}">
        <p14:creationId xmlns:p14="http://schemas.microsoft.com/office/powerpoint/2010/main" val="95607233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2"/>
          </p:nvPr>
        </p:nvSpPr>
        <p:spPr>
          <a:xfrm>
            <a:off x="1036173" y="1053547"/>
            <a:ext cx="3038957" cy="5655365"/>
          </a:xfrm>
          <a:custGeom>
            <a:avLst/>
            <a:gdLst>
              <a:gd name="connsiteX0" fmla="*/ 1226680 w 3038957"/>
              <a:gd name="connsiteY0" fmla="*/ 5325808 h 6511058"/>
              <a:gd name="connsiteX1" fmla="*/ 1259282 w 3038957"/>
              <a:gd name="connsiteY1" fmla="*/ 5332407 h 6511058"/>
              <a:gd name="connsiteX2" fmla="*/ 1310923 w 3038957"/>
              <a:gd name="connsiteY2" fmla="*/ 5460325 h 6511058"/>
              <a:gd name="connsiteX3" fmla="*/ 1293796 w 3038957"/>
              <a:gd name="connsiteY3" fmla="*/ 5510543 h 6511058"/>
              <a:gd name="connsiteX4" fmla="*/ 1264418 w 3038957"/>
              <a:gd name="connsiteY4" fmla="*/ 5528552 h 6511058"/>
              <a:gd name="connsiteX5" fmla="*/ 1271145 w 3038957"/>
              <a:gd name="connsiteY5" fmla="*/ 5576959 h 6511058"/>
              <a:gd name="connsiteX6" fmla="*/ 1234406 w 3038957"/>
              <a:gd name="connsiteY6" fmla="*/ 5684682 h 6511058"/>
              <a:gd name="connsiteX7" fmla="*/ 1210828 w 3038957"/>
              <a:gd name="connsiteY7" fmla="*/ 5685683 h 6511058"/>
              <a:gd name="connsiteX8" fmla="*/ 1225843 w 3038957"/>
              <a:gd name="connsiteY8" fmla="*/ 5709792 h 6511058"/>
              <a:gd name="connsiteX9" fmla="*/ 1197668 w 3038957"/>
              <a:gd name="connsiteY9" fmla="*/ 5792407 h 6511058"/>
              <a:gd name="connsiteX10" fmla="*/ 1124578 w 3038957"/>
              <a:gd name="connsiteY10" fmla="*/ 5795508 h 6511058"/>
              <a:gd name="connsiteX11" fmla="*/ 1103765 w 3038957"/>
              <a:gd name="connsiteY11" fmla="*/ 5788410 h 6511058"/>
              <a:gd name="connsiteX12" fmla="*/ 1117852 w 3038957"/>
              <a:gd name="connsiteY12" fmla="*/ 5747103 h 6511058"/>
              <a:gd name="connsiteX13" fmla="*/ 1116925 w 3038957"/>
              <a:gd name="connsiteY13" fmla="*/ 5681687 h 6511058"/>
              <a:gd name="connsiteX14" fmla="*/ 1137741 w 3038957"/>
              <a:gd name="connsiteY14" fmla="*/ 5688786 h 6511058"/>
              <a:gd name="connsiteX15" fmla="*/ 1118763 w 3038957"/>
              <a:gd name="connsiteY15" fmla="*/ 5608172 h 6511058"/>
              <a:gd name="connsiteX16" fmla="*/ 1212129 w 3038957"/>
              <a:gd name="connsiteY16" fmla="*/ 5334409 h 6511058"/>
              <a:gd name="connsiteX17" fmla="*/ 1226680 w 3038957"/>
              <a:gd name="connsiteY17" fmla="*/ 5325808 h 6511058"/>
              <a:gd name="connsiteX18" fmla="*/ 958870 w 3038957"/>
              <a:gd name="connsiteY18" fmla="*/ 5238993 h 6511058"/>
              <a:gd name="connsiteX19" fmla="*/ 947545 w 3038957"/>
              <a:gd name="connsiteY19" fmla="*/ 5272202 h 6511058"/>
              <a:gd name="connsiteX20" fmla="*/ 994975 w 3038957"/>
              <a:gd name="connsiteY20" fmla="*/ 5269390 h 6511058"/>
              <a:gd name="connsiteX21" fmla="*/ 958870 w 3038957"/>
              <a:gd name="connsiteY21" fmla="*/ 5238993 h 6511058"/>
              <a:gd name="connsiteX22" fmla="*/ 951344 w 3038957"/>
              <a:gd name="connsiteY22" fmla="*/ 4634256 h 6511058"/>
              <a:gd name="connsiteX23" fmla="*/ 972157 w 3038957"/>
              <a:gd name="connsiteY23" fmla="*/ 4641355 h 6511058"/>
              <a:gd name="connsiteX24" fmla="*/ 1007988 w 3038957"/>
              <a:gd name="connsiteY24" fmla="*/ 4672562 h 6511058"/>
              <a:gd name="connsiteX25" fmla="*/ 999425 w 3038957"/>
              <a:gd name="connsiteY25" fmla="*/ 4697671 h 6511058"/>
              <a:gd name="connsiteX26" fmla="*/ 952269 w 3038957"/>
              <a:gd name="connsiteY26" fmla="*/ 4699671 h 6511058"/>
              <a:gd name="connsiteX27" fmla="*/ 919884 w 3038957"/>
              <a:gd name="connsiteY27" fmla="*/ 4651557 h 6511058"/>
              <a:gd name="connsiteX28" fmla="*/ 951344 w 3038957"/>
              <a:gd name="connsiteY28" fmla="*/ 4634256 h 6511058"/>
              <a:gd name="connsiteX29" fmla="*/ 1549114 w 3038957"/>
              <a:gd name="connsiteY29" fmla="*/ 4625645 h 6511058"/>
              <a:gd name="connsiteX30" fmla="*/ 1590743 w 3038957"/>
              <a:gd name="connsiteY30" fmla="*/ 4639843 h 6511058"/>
              <a:gd name="connsiteX31" fmla="*/ 1664758 w 3038957"/>
              <a:gd name="connsiteY31" fmla="*/ 4702155 h 6511058"/>
              <a:gd name="connsiteX32" fmla="*/ 1622495 w 3038957"/>
              <a:gd name="connsiteY32" fmla="*/ 4826078 h 6511058"/>
              <a:gd name="connsiteX33" fmla="*/ 1676623 w 3038957"/>
              <a:gd name="connsiteY33" fmla="*/ 4946709 h 6511058"/>
              <a:gd name="connsiteX34" fmla="*/ 1653044 w 3038957"/>
              <a:gd name="connsiteY34" fmla="*/ 4947709 h 6511058"/>
              <a:gd name="connsiteX35" fmla="*/ 1659773 w 3038957"/>
              <a:gd name="connsiteY35" fmla="*/ 4996115 h 6511058"/>
              <a:gd name="connsiteX36" fmla="*/ 1580494 w 3038957"/>
              <a:gd name="connsiteY36" fmla="*/ 5228572 h 6511058"/>
              <a:gd name="connsiteX37" fmla="*/ 1613560 w 3038957"/>
              <a:gd name="connsiteY37" fmla="*/ 5267878 h 6511058"/>
              <a:gd name="connsiteX38" fmla="*/ 1581031 w 3038957"/>
              <a:gd name="connsiteY38" fmla="*/ 5506333 h 6511058"/>
              <a:gd name="connsiteX39" fmla="*/ 1560215 w 3038957"/>
              <a:gd name="connsiteY39" fmla="*/ 5499233 h 6511058"/>
              <a:gd name="connsiteX40" fmla="*/ 1575230 w 3038957"/>
              <a:gd name="connsiteY40" fmla="*/ 5523342 h 6511058"/>
              <a:gd name="connsiteX41" fmla="*/ 1473578 w 3038957"/>
              <a:gd name="connsiteY41" fmla="*/ 5821404 h 6511058"/>
              <a:gd name="connsiteX42" fmla="*/ 1435636 w 3038957"/>
              <a:gd name="connsiteY42" fmla="*/ 5864523 h 6511058"/>
              <a:gd name="connsiteX43" fmla="*/ 1445126 w 3038957"/>
              <a:gd name="connsiteY43" fmla="*/ 5904829 h 6511058"/>
              <a:gd name="connsiteX44" fmla="*/ 1407460 w 3038957"/>
              <a:gd name="connsiteY44" fmla="*/ 5947138 h 6511058"/>
              <a:gd name="connsiteX45" fmla="*/ 1342936 w 3038957"/>
              <a:gd name="connsiteY45" fmla="*/ 5925133 h 6511058"/>
              <a:gd name="connsiteX46" fmla="*/ 1359786 w 3038957"/>
              <a:gd name="connsiteY46" fmla="*/ 5875724 h 6511058"/>
              <a:gd name="connsiteX47" fmla="*/ 1353059 w 3038957"/>
              <a:gd name="connsiteY47" fmla="*/ 5827319 h 6511058"/>
              <a:gd name="connsiteX48" fmla="*/ 1373875 w 3038957"/>
              <a:gd name="connsiteY48" fmla="*/ 5834418 h 6511058"/>
              <a:gd name="connsiteX49" fmla="*/ 1338726 w 3038957"/>
              <a:gd name="connsiteY49" fmla="*/ 5794402 h 6511058"/>
              <a:gd name="connsiteX50" fmla="*/ 1367423 w 3038957"/>
              <a:gd name="connsiteY50" fmla="*/ 5785201 h 6511058"/>
              <a:gd name="connsiteX51" fmla="*/ 1386791 w 3038957"/>
              <a:gd name="connsiteY51" fmla="*/ 5653469 h 6511058"/>
              <a:gd name="connsiteX52" fmla="*/ 1409441 w 3038957"/>
              <a:gd name="connsiteY52" fmla="*/ 5587054 h 6511058"/>
              <a:gd name="connsiteX53" fmla="*/ 1526366 w 3038957"/>
              <a:gd name="connsiteY53" fmla="*/ 5107942 h 6511058"/>
              <a:gd name="connsiteX54" fmla="*/ 1560067 w 3038957"/>
              <a:gd name="connsiteY54" fmla="*/ 5009128 h 6511058"/>
              <a:gd name="connsiteX55" fmla="*/ 1524919 w 3038957"/>
              <a:gd name="connsiteY55" fmla="*/ 4969111 h 6511058"/>
              <a:gd name="connsiteX56" fmla="*/ 1544808 w 3038957"/>
              <a:gd name="connsiteY56" fmla="*/ 4910796 h 6511058"/>
              <a:gd name="connsiteX57" fmla="*/ 1538081 w 3038957"/>
              <a:gd name="connsiteY57" fmla="*/ 4862389 h 6511058"/>
              <a:gd name="connsiteX58" fmla="*/ 1575745 w 3038957"/>
              <a:gd name="connsiteY58" fmla="*/ 4820080 h 6511058"/>
              <a:gd name="connsiteX59" fmla="*/ 1578784 w 3038957"/>
              <a:gd name="connsiteY59" fmla="*/ 4811171 h 6511058"/>
              <a:gd name="connsiteX60" fmla="*/ 1549114 w 3038957"/>
              <a:gd name="connsiteY60" fmla="*/ 4625645 h 6511058"/>
              <a:gd name="connsiteX61" fmla="*/ 2009936 w 3038957"/>
              <a:gd name="connsiteY61" fmla="*/ 4384975 h 6511058"/>
              <a:gd name="connsiteX62" fmla="*/ 2032830 w 3038957"/>
              <a:gd name="connsiteY62" fmla="*/ 4392783 h 6511058"/>
              <a:gd name="connsiteX63" fmla="*/ 2121227 w 3038957"/>
              <a:gd name="connsiteY63" fmla="*/ 4617325 h 6511058"/>
              <a:gd name="connsiteX64" fmla="*/ 2087527 w 3038957"/>
              <a:gd name="connsiteY64" fmla="*/ 4716140 h 6511058"/>
              <a:gd name="connsiteX65" fmla="*/ 2125974 w 3038957"/>
              <a:gd name="connsiteY65" fmla="*/ 5025816 h 6511058"/>
              <a:gd name="connsiteX66" fmla="*/ 2123212 w 3038957"/>
              <a:gd name="connsiteY66" fmla="*/ 5033915 h 6511058"/>
              <a:gd name="connsiteX67" fmla="*/ 2225939 w 3038957"/>
              <a:gd name="connsiteY67" fmla="*/ 5291373 h 6511058"/>
              <a:gd name="connsiteX68" fmla="*/ 2169311 w 3038957"/>
              <a:gd name="connsiteY68" fmla="*/ 5457414 h 6511058"/>
              <a:gd name="connsiteX69" fmla="*/ 2270869 w 3038957"/>
              <a:gd name="connsiteY69" fmla="*/ 5575233 h 6511058"/>
              <a:gd name="connsiteX70" fmla="*/ 2297730 w 3038957"/>
              <a:gd name="connsiteY70" fmla="*/ 5639547 h 6511058"/>
              <a:gd name="connsiteX71" fmla="*/ 2209889 w 3038957"/>
              <a:gd name="connsiteY71" fmla="*/ 5897113 h 6511058"/>
              <a:gd name="connsiteX72" fmla="*/ 2184229 w 3038957"/>
              <a:gd name="connsiteY72" fmla="*/ 5897402 h 6511058"/>
              <a:gd name="connsiteX73" fmla="*/ 2214779 w 3038957"/>
              <a:gd name="connsiteY73" fmla="*/ 6019033 h 6511058"/>
              <a:gd name="connsiteX74" fmla="*/ 2163952 w 3038957"/>
              <a:gd name="connsiteY74" fmla="*/ 6168065 h 6511058"/>
              <a:gd name="connsiteX75" fmla="*/ 2091110 w 3038957"/>
              <a:gd name="connsiteY75" fmla="*/ 6245393 h 6511058"/>
              <a:gd name="connsiteX76" fmla="*/ 2000506 w 3038957"/>
              <a:gd name="connsiteY76" fmla="*/ 6511058 h 6511058"/>
              <a:gd name="connsiteX77" fmla="*/ 1956795 w 3038957"/>
              <a:gd name="connsiteY77" fmla="*/ 6496150 h 6511058"/>
              <a:gd name="connsiteX78" fmla="*/ 1955868 w 3038957"/>
              <a:gd name="connsiteY78" fmla="*/ 6430734 h 6511058"/>
              <a:gd name="connsiteX79" fmla="*/ 1979446 w 3038957"/>
              <a:gd name="connsiteY79" fmla="*/ 6429733 h 6511058"/>
              <a:gd name="connsiteX80" fmla="*/ 1943616 w 3038957"/>
              <a:gd name="connsiteY80" fmla="*/ 6398526 h 6511058"/>
              <a:gd name="connsiteX81" fmla="*/ 2019855 w 3038957"/>
              <a:gd name="connsiteY81" fmla="*/ 6174980 h 6511058"/>
              <a:gd name="connsiteX82" fmla="*/ 1925984 w 3038957"/>
              <a:gd name="connsiteY82" fmla="*/ 6095948 h 6511058"/>
              <a:gd name="connsiteX83" fmla="*/ 1835088 w 3038957"/>
              <a:gd name="connsiteY83" fmla="*/ 6158078 h 6511058"/>
              <a:gd name="connsiteX84" fmla="*/ 1812193 w 3038957"/>
              <a:gd name="connsiteY84" fmla="*/ 6150270 h 6511058"/>
              <a:gd name="connsiteX85" fmla="*/ 1766875 w 3038957"/>
              <a:gd name="connsiteY85" fmla="*/ 6078755 h 6511058"/>
              <a:gd name="connsiteX86" fmla="*/ 1857202 w 3038957"/>
              <a:gd name="connsiteY86" fmla="*/ 5813900 h 6511058"/>
              <a:gd name="connsiteX87" fmla="*/ 1822055 w 3038957"/>
              <a:gd name="connsiteY87" fmla="*/ 5773885 h 6511058"/>
              <a:gd name="connsiteX88" fmla="*/ 1856031 w 3038957"/>
              <a:gd name="connsiteY88" fmla="*/ 5674261 h 6511058"/>
              <a:gd name="connsiteX89" fmla="*/ 1830325 w 3038957"/>
              <a:gd name="connsiteY89" fmla="*/ 5545241 h 6511058"/>
              <a:gd name="connsiteX90" fmla="*/ 1862466 w 3038957"/>
              <a:gd name="connsiteY90" fmla="*/ 5519132 h 6511058"/>
              <a:gd name="connsiteX91" fmla="*/ 1838644 w 3038957"/>
              <a:gd name="connsiteY91" fmla="*/ 5445907 h 6511058"/>
              <a:gd name="connsiteX92" fmla="*/ 1878145 w 3038957"/>
              <a:gd name="connsiteY92" fmla="*/ 5330084 h 6511058"/>
              <a:gd name="connsiteX93" fmla="*/ 1845077 w 3038957"/>
              <a:gd name="connsiteY93" fmla="*/ 5290777 h 6511058"/>
              <a:gd name="connsiteX94" fmla="*/ 1850601 w 3038957"/>
              <a:gd name="connsiteY94" fmla="*/ 5274578 h 6511058"/>
              <a:gd name="connsiteX95" fmla="*/ 1900796 w 3038957"/>
              <a:gd name="connsiteY95" fmla="*/ 5263669 h 6511058"/>
              <a:gd name="connsiteX96" fmla="*/ 1864689 w 3038957"/>
              <a:gd name="connsiteY96" fmla="*/ 5233271 h 6511058"/>
              <a:gd name="connsiteX97" fmla="*/ 1896830 w 3038957"/>
              <a:gd name="connsiteY97" fmla="*/ 5207161 h 6511058"/>
              <a:gd name="connsiteX98" fmla="*/ 1895903 w 3038957"/>
              <a:gd name="connsiteY98" fmla="*/ 5141746 h 6511058"/>
              <a:gd name="connsiteX99" fmla="*/ 1929879 w 3038957"/>
              <a:gd name="connsiteY99" fmla="*/ 5042122 h 6511058"/>
              <a:gd name="connsiteX100" fmla="*/ 1953457 w 3038957"/>
              <a:gd name="connsiteY100" fmla="*/ 5041122 h 6511058"/>
              <a:gd name="connsiteX101" fmla="*/ 1938166 w 3038957"/>
              <a:gd name="connsiteY101" fmla="*/ 5017824 h 6511058"/>
              <a:gd name="connsiteX102" fmla="*/ 2005487 w 3038957"/>
              <a:gd name="connsiteY102" fmla="*/ 4956696 h 6511058"/>
              <a:gd name="connsiteX103" fmla="*/ 1980706 w 3038957"/>
              <a:gd name="connsiteY103" fmla="*/ 4893090 h 6511058"/>
              <a:gd name="connsiteX104" fmla="*/ 2023245 w 3038957"/>
              <a:gd name="connsiteY104" fmla="*/ 4768358 h 6511058"/>
              <a:gd name="connsiteX105" fmla="*/ 1987821 w 3038957"/>
              <a:gd name="connsiteY105" fmla="*/ 4729151 h 6511058"/>
              <a:gd name="connsiteX106" fmla="*/ 2019035 w 3038957"/>
              <a:gd name="connsiteY106" fmla="*/ 4637627 h 6511058"/>
              <a:gd name="connsiteX107" fmla="*/ 1973197 w 3038957"/>
              <a:gd name="connsiteY107" fmla="*/ 4492699 h 6511058"/>
              <a:gd name="connsiteX108" fmla="*/ 741142 w 3038957"/>
              <a:gd name="connsiteY108" fmla="*/ 3710849 h 6511058"/>
              <a:gd name="connsiteX109" fmla="*/ 714525 w 3038957"/>
              <a:gd name="connsiteY109" fmla="*/ 3720759 h 6511058"/>
              <a:gd name="connsiteX110" fmla="*/ 672262 w 3038957"/>
              <a:gd name="connsiteY110" fmla="*/ 3844681 h 6511058"/>
              <a:gd name="connsiteX111" fmla="*/ 707703 w 3038957"/>
              <a:gd name="connsiteY111" fmla="*/ 4088234 h 6511058"/>
              <a:gd name="connsiteX112" fmla="*/ 727559 w 3038957"/>
              <a:gd name="connsiteY112" fmla="*/ 4104952 h 6511058"/>
              <a:gd name="connsiteX113" fmla="*/ 690576 w 3038957"/>
              <a:gd name="connsiteY113" fmla="*/ 4138451 h 6511058"/>
              <a:gd name="connsiteX114" fmla="*/ 728762 w 3038957"/>
              <a:gd name="connsiteY114" fmla="*/ 4169558 h 6511058"/>
              <a:gd name="connsiteX115" fmla="*/ 884834 w 3038957"/>
              <a:gd name="connsiteY115" fmla="*/ 4195660 h 6511058"/>
              <a:gd name="connsiteX116" fmla="*/ 941461 w 3038957"/>
              <a:gd name="connsiteY116" fmla="*/ 4029620 h 6511058"/>
              <a:gd name="connsiteX117" fmla="*/ 908395 w 3038957"/>
              <a:gd name="connsiteY117" fmla="*/ 3990313 h 6511058"/>
              <a:gd name="connsiteX118" fmla="*/ 928284 w 3038957"/>
              <a:gd name="connsiteY118" fmla="*/ 3931997 h 6511058"/>
              <a:gd name="connsiteX119" fmla="*/ 845706 w 3038957"/>
              <a:gd name="connsiteY119" fmla="*/ 3894792 h 6511058"/>
              <a:gd name="connsiteX120" fmla="*/ 873881 w 3038957"/>
              <a:gd name="connsiteY120" fmla="*/ 3812177 h 6511058"/>
              <a:gd name="connsiteX121" fmla="*/ 741142 w 3038957"/>
              <a:gd name="connsiteY121" fmla="*/ 3710849 h 6511058"/>
              <a:gd name="connsiteX122" fmla="*/ 733487 w 3038957"/>
              <a:gd name="connsiteY122" fmla="*/ 3597027 h 6511058"/>
              <a:gd name="connsiteX123" fmla="*/ 748501 w 3038957"/>
              <a:gd name="connsiteY123" fmla="*/ 3621135 h 6511058"/>
              <a:gd name="connsiteX124" fmla="*/ 701348 w 3038957"/>
              <a:gd name="connsiteY124" fmla="*/ 3623137 h 6511058"/>
              <a:gd name="connsiteX125" fmla="*/ 813953 w 3038957"/>
              <a:gd name="connsiteY125" fmla="*/ 3708555 h 6511058"/>
              <a:gd name="connsiteX126" fmla="*/ 866227 w 3038957"/>
              <a:gd name="connsiteY126" fmla="*/ 3698354 h 6511058"/>
              <a:gd name="connsiteX127" fmla="*/ 868989 w 3038957"/>
              <a:gd name="connsiteY127" fmla="*/ 3690256 h 6511058"/>
              <a:gd name="connsiteX128" fmla="*/ 777881 w 3038957"/>
              <a:gd name="connsiteY128" fmla="*/ 3603125 h 6511058"/>
              <a:gd name="connsiteX129" fmla="*/ 2177070 w 3038957"/>
              <a:gd name="connsiteY129" fmla="*/ 3123162 h 6511058"/>
              <a:gd name="connsiteX130" fmla="*/ 2213231 w 3038957"/>
              <a:gd name="connsiteY130" fmla="*/ 3136372 h 6511058"/>
              <a:gd name="connsiteX131" fmla="*/ 2263707 w 3038957"/>
              <a:gd name="connsiteY131" fmla="*/ 3206109 h 6511058"/>
              <a:gd name="connsiteX132" fmla="*/ 2254709 w 3038957"/>
              <a:gd name="connsiteY132" fmla="*/ 3222335 h 6511058"/>
              <a:gd name="connsiteX133" fmla="*/ 2233580 w 3038957"/>
              <a:gd name="connsiteY133" fmla="*/ 3221226 h 6511058"/>
              <a:gd name="connsiteX134" fmla="*/ 2242808 w 3038957"/>
              <a:gd name="connsiteY134" fmla="*/ 3243794 h 6511058"/>
              <a:gd name="connsiteX135" fmla="*/ 2223506 w 3038957"/>
              <a:gd name="connsiteY135" fmla="*/ 3278601 h 6511058"/>
              <a:gd name="connsiteX136" fmla="*/ 2205425 w 3038957"/>
              <a:gd name="connsiteY136" fmla="*/ 3271996 h 6511058"/>
              <a:gd name="connsiteX137" fmla="*/ 2219007 w 3038957"/>
              <a:gd name="connsiteY137" fmla="*/ 3286714 h 6511058"/>
              <a:gd name="connsiteX138" fmla="*/ 2204204 w 3038957"/>
              <a:gd name="connsiteY138" fmla="*/ 3313408 h 6511058"/>
              <a:gd name="connsiteX139" fmla="*/ 2148152 w 3038957"/>
              <a:gd name="connsiteY139" fmla="*/ 3292932 h 6511058"/>
              <a:gd name="connsiteX140" fmla="*/ 2131524 w 3038957"/>
              <a:gd name="connsiteY140" fmla="*/ 3283711 h 6511058"/>
              <a:gd name="connsiteX141" fmla="*/ 2138926 w 3038957"/>
              <a:gd name="connsiteY141" fmla="*/ 3270364 h 6511058"/>
              <a:gd name="connsiteX142" fmla="*/ 2132744 w 3038957"/>
              <a:gd name="connsiteY142" fmla="*/ 3242298 h 6511058"/>
              <a:gd name="connsiteX143" fmla="*/ 2149375 w 3038957"/>
              <a:gd name="connsiteY143" fmla="*/ 3251521 h 6511058"/>
              <a:gd name="connsiteX144" fmla="*/ 2128016 w 3038957"/>
              <a:gd name="connsiteY144" fmla="*/ 3211618 h 6511058"/>
              <a:gd name="connsiteX145" fmla="*/ 1973976 w 3038957"/>
              <a:gd name="connsiteY145" fmla="*/ 3007113 h 6511058"/>
              <a:gd name="connsiteX146" fmla="*/ 1968027 w 3038957"/>
              <a:gd name="connsiteY146" fmla="*/ 3017843 h 6511058"/>
              <a:gd name="connsiteX147" fmla="*/ 2004333 w 3038957"/>
              <a:gd name="connsiteY147" fmla="*/ 3030791 h 6511058"/>
              <a:gd name="connsiteX148" fmla="*/ 1973976 w 3038957"/>
              <a:gd name="connsiteY148" fmla="*/ 3007113 h 6511058"/>
              <a:gd name="connsiteX149" fmla="*/ 1582099 w 3038957"/>
              <a:gd name="connsiteY149" fmla="*/ 3000410 h 6511058"/>
              <a:gd name="connsiteX150" fmla="*/ 1576470 w 3038957"/>
              <a:gd name="connsiteY150" fmla="*/ 3005678 h 6511058"/>
              <a:gd name="connsiteX151" fmla="*/ 1607223 w 3038957"/>
              <a:gd name="connsiteY151" fmla="*/ 3024273 h 6511058"/>
              <a:gd name="connsiteX152" fmla="*/ 2712383 w 3038957"/>
              <a:gd name="connsiteY152" fmla="*/ 2957729 h 6511058"/>
              <a:gd name="connsiteX153" fmla="*/ 2730675 w 3038957"/>
              <a:gd name="connsiteY153" fmla="*/ 2967873 h 6511058"/>
              <a:gd name="connsiteX154" fmla="*/ 2817544 w 3038957"/>
              <a:gd name="connsiteY154" fmla="*/ 3089617 h 6511058"/>
              <a:gd name="connsiteX155" fmla="*/ 2799839 w 3038957"/>
              <a:gd name="connsiteY155" fmla="*/ 3121544 h 6511058"/>
              <a:gd name="connsiteX156" fmla="*/ 2855340 w 3038957"/>
              <a:gd name="connsiteY156" fmla="*/ 3264560 h 6511058"/>
              <a:gd name="connsiteX157" fmla="*/ 2853889 w 3038957"/>
              <a:gd name="connsiteY157" fmla="*/ 3267176 h 6511058"/>
              <a:gd name="connsiteX158" fmla="*/ 2954549 w 3038957"/>
              <a:gd name="connsiteY158" fmla="*/ 3407176 h 6511058"/>
              <a:gd name="connsiteX159" fmla="*/ 2924798 w 3038957"/>
              <a:gd name="connsiteY159" fmla="*/ 3460825 h 6511058"/>
              <a:gd name="connsiteX160" fmla="*/ 3012888 w 3038957"/>
              <a:gd name="connsiteY160" fmla="*/ 3541157 h 6511058"/>
              <a:gd name="connsiteX161" fmla="*/ 3038957 w 3038957"/>
              <a:gd name="connsiteY161" fmla="*/ 3576487 h 6511058"/>
              <a:gd name="connsiteX162" fmla="*/ 2992807 w 3038957"/>
              <a:gd name="connsiteY162" fmla="*/ 3659709 h 6511058"/>
              <a:gd name="connsiteX163" fmla="*/ 2973061 w 3038957"/>
              <a:gd name="connsiteY163" fmla="*/ 3652181 h 6511058"/>
              <a:gd name="connsiteX164" fmla="*/ 3006763 w 3038957"/>
              <a:gd name="connsiteY164" fmla="*/ 3712959 h 6511058"/>
              <a:gd name="connsiteX165" fmla="*/ 2980060 w 3038957"/>
              <a:gd name="connsiteY165" fmla="*/ 3761113 h 6511058"/>
              <a:gd name="connsiteX166" fmla="*/ 2930400 w 3038957"/>
              <a:gd name="connsiteY166" fmla="*/ 3772242 h 6511058"/>
              <a:gd name="connsiteX167" fmla="*/ 2882798 w 3038957"/>
              <a:gd name="connsiteY167" fmla="*/ 3858080 h 6511058"/>
              <a:gd name="connsiteX168" fmla="*/ 2847877 w 3038957"/>
              <a:gd name="connsiteY168" fmla="*/ 3838714 h 6511058"/>
              <a:gd name="connsiteX169" fmla="*/ 2841695 w 3038957"/>
              <a:gd name="connsiteY169" fmla="*/ 3810649 h 6511058"/>
              <a:gd name="connsiteX170" fmla="*/ 2859777 w 3038957"/>
              <a:gd name="connsiteY170" fmla="*/ 3817254 h 6511058"/>
              <a:gd name="connsiteX171" fmla="*/ 2829564 w 3038957"/>
              <a:gd name="connsiteY171" fmla="*/ 3793314 h 6511058"/>
              <a:gd name="connsiteX172" fmla="*/ 2869619 w 3038957"/>
              <a:gd name="connsiteY172" fmla="*/ 3721084 h 6511058"/>
              <a:gd name="connsiteX173" fmla="*/ 2790693 w 3038957"/>
              <a:gd name="connsiteY173" fmla="*/ 3659521 h 6511058"/>
              <a:gd name="connsiteX174" fmla="*/ 2725856 w 3038957"/>
              <a:gd name="connsiteY174" fmla="*/ 3658811 h 6511058"/>
              <a:gd name="connsiteX175" fmla="*/ 2707563 w 3038957"/>
              <a:gd name="connsiteY175" fmla="*/ 3648667 h 6511058"/>
              <a:gd name="connsiteX176" fmla="*/ 2666672 w 3038957"/>
              <a:gd name="connsiteY176" fmla="*/ 3604774 h 6511058"/>
              <a:gd name="connsiteX177" fmla="*/ 2714129 w 3038957"/>
              <a:gd name="connsiteY177" fmla="*/ 3519197 h 6511058"/>
              <a:gd name="connsiteX178" fmla="*/ 2683707 w 3038957"/>
              <a:gd name="connsiteY178" fmla="*/ 3491718 h 6511058"/>
              <a:gd name="connsiteX179" fmla="*/ 2701558 w 3038957"/>
              <a:gd name="connsiteY179" fmla="*/ 3459529 h 6511058"/>
              <a:gd name="connsiteX180" fmla="*/ 2670970 w 3038957"/>
              <a:gd name="connsiteY180" fmla="*/ 3397056 h 6511058"/>
              <a:gd name="connsiteX181" fmla="*/ 2693551 w 3038957"/>
              <a:gd name="connsiteY181" fmla="*/ 3395549 h 6511058"/>
              <a:gd name="connsiteX182" fmla="*/ 2669077 w 3038957"/>
              <a:gd name="connsiteY182" fmla="*/ 3357340 h 6511058"/>
              <a:gd name="connsiteX183" fmla="*/ 2689831 w 3038957"/>
              <a:gd name="connsiteY183" fmla="*/ 3319915 h 6511058"/>
              <a:gd name="connsiteX184" fmla="*/ 2661070 w 3038957"/>
              <a:gd name="connsiteY184" fmla="*/ 3293359 h 6511058"/>
              <a:gd name="connsiteX185" fmla="*/ 2663972 w 3038957"/>
              <a:gd name="connsiteY185" fmla="*/ 3288124 h 6511058"/>
              <a:gd name="connsiteX186" fmla="*/ 2701731 w 3038957"/>
              <a:gd name="connsiteY186" fmla="*/ 3298456 h 6511058"/>
              <a:gd name="connsiteX187" fmla="*/ 2671373 w 3038957"/>
              <a:gd name="connsiteY187" fmla="*/ 3274777 h 6511058"/>
              <a:gd name="connsiteX188" fmla="*/ 2693954 w 3038957"/>
              <a:gd name="connsiteY188" fmla="*/ 3273270 h 6511058"/>
              <a:gd name="connsiteX189" fmla="*/ 2687773 w 3038957"/>
              <a:gd name="connsiteY189" fmla="*/ 3245205 h 6511058"/>
              <a:gd name="connsiteX190" fmla="*/ 2705624 w 3038957"/>
              <a:gd name="connsiteY190" fmla="*/ 3213016 h 6511058"/>
              <a:gd name="connsiteX191" fmla="*/ 2723706 w 3038957"/>
              <a:gd name="connsiteY191" fmla="*/ 3219620 h 6511058"/>
              <a:gd name="connsiteX192" fmla="*/ 2709978 w 3038957"/>
              <a:gd name="connsiteY192" fmla="*/ 3205164 h 6511058"/>
              <a:gd name="connsiteX193" fmla="*/ 2756735 w 3038957"/>
              <a:gd name="connsiteY193" fmla="*/ 3199270 h 6511058"/>
              <a:gd name="connsiteX194" fmla="*/ 2732328 w 3038957"/>
              <a:gd name="connsiteY194" fmla="*/ 3164862 h 6511058"/>
              <a:gd name="connsiteX195" fmla="*/ 2754678 w 3038957"/>
              <a:gd name="connsiteY195" fmla="*/ 3124560 h 6511058"/>
              <a:gd name="connsiteX196" fmla="*/ 2724109 w 3038957"/>
              <a:gd name="connsiteY196" fmla="*/ 3097342 h 6511058"/>
              <a:gd name="connsiteX197" fmla="*/ 2740509 w 3038957"/>
              <a:gd name="connsiteY197" fmla="*/ 3067769 h 6511058"/>
              <a:gd name="connsiteX198" fmla="*/ 2693081 w 3038957"/>
              <a:gd name="connsiteY198" fmla="*/ 2992536 h 6511058"/>
              <a:gd name="connsiteX199" fmla="*/ 2377464 w 3038957"/>
              <a:gd name="connsiteY199" fmla="*/ 2922560 h 6511058"/>
              <a:gd name="connsiteX200" fmla="*/ 2410722 w 3038957"/>
              <a:gd name="connsiteY200" fmla="*/ 2941003 h 6511058"/>
              <a:gd name="connsiteX201" fmla="*/ 2472954 w 3038957"/>
              <a:gd name="connsiteY201" fmla="*/ 2989543 h 6511058"/>
              <a:gd name="connsiteX202" fmla="*/ 2450749 w 3038957"/>
              <a:gd name="connsiteY202" fmla="*/ 3029585 h 6511058"/>
              <a:gd name="connsiteX203" fmla="*/ 2502532 w 3038957"/>
              <a:gd name="connsiteY203" fmla="*/ 3096968 h 6511058"/>
              <a:gd name="connsiteX204" fmla="*/ 2484451 w 3038957"/>
              <a:gd name="connsiteY204" fmla="*/ 3090363 h 6511058"/>
              <a:gd name="connsiteX205" fmla="*/ 2493679 w 3038957"/>
              <a:gd name="connsiteY205" fmla="*/ 3112931 h 6511058"/>
              <a:gd name="connsiteX206" fmla="*/ 2452027 w 3038957"/>
              <a:gd name="connsiteY206" fmla="*/ 3188041 h 6511058"/>
              <a:gd name="connsiteX207" fmla="*/ 2480786 w 3038957"/>
              <a:gd name="connsiteY207" fmla="*/ 3214598 h 6511058"/>
              <a:gd name="connsiteX208" fmla="*/ 2475653 w 3038957"/>
              <a:gd name="connsiteY208" fmla="*/ 3306194 h 6511058"/>
              <a:gd name="connsiteX209" fmla="*/ 2459023 w 3038957"/>
              <a:gd name="connsiteY209" fmla="*/ 3296972 h 6511058"/>
              <a:gd name="connsiteX210" fmla="*/ 2472606 w 3038957"/>
              <a:gd name="connsiteY210" fmla="*/ 3311690 h 6511058"/>
              <a:gd name="connsiteX211" fmla="*/ 2419199 w 3038957"/>
              <a:gd name="connsiteY211" fmla="*/ 3407996 h 6511058"/>
              <a:gd name="connsiteX212" fmla="*/ 2393570 w 3038957"/>
              <a:gd name="connsiteY212" fmla="*/ 3415000 h 6511058"/>
              <a:gd name="connsiteX213" fmla="*/ 2404250 w 3038957"/>
              <a:gd name="connsiteY213" fmla="*/ 3434952 h 6511058"/>
              <a:gd name="connsiteX214" fmla="*/ 2378768 w 3038957"/>
              <a:gd name="connsiteY214" fmla="*/ 3441693 h 6511058"/>
              <a:gd name="connsiteX215" fmla="*/ 2327216 w 3038957"/>
              <a:gd name="connsiteY215" fmla="*/ 3413106 h 6511058"/>
              <a:gd name="connsiteX216" fmla="*/ 2336069 w 3038957"/>
              <a:gd name="connsiteY216" fmla="*/ 3397142 h 6511058"/>
              <a:gd name="connsiteX217" fmla="*/ 2326840 w 3038957"/>
              <a:gd name="connsiteY217" fmla="*/ 3374572 h 6511058"/>
              <a:gd name="connsiteX218" fmla="*/ 2343471 w 3038957"/>
              <a:gd name="connsiteY218" fmla="*/ 3383795 h 6511058"/>
              <a:gd name="connsiteX219" fmla="*/ 2313047 w 3038957"/>
              <a:gd name="connsiteY219" fmla="*/ 3356316 h 6511058"/>
              <a:gd name="connsiteX220" fmla="*/ 2334387 w 3038957"/>
              <a:gd name="connsiteY220" fmla="*/ 3360964 h 6511058"/>
              <a:gd name="connsiteX221" fmla="*/ 2338300 w 3038957"/>
              <a:gd name="connsiteY221" fmla="*/ 3310780 h 6511058"/>
              <a:gd name="connsiteX222" fmla="*/ 2350200 w 3038957"/>
              <a:gd name="connsiteY222" fmla="*/ 3289320 h 6511058"/>
              <a:gd name="connsiteX223" fmla="*/ 2400243 w 3038957"/>
              <a:gd name="connsiteY223" fmla="*/ 3120657 h 6511058"/>
              <a:gd name="connsiteX224" fmla="*/ 2417949 w 3038957"/>
              <a:gd name="connsiteY224" fmla="*/ 3088729 h 6511058"/>
              <a:gd name="connsiteX225" fmla="*/ 2387526 w 3038957"/>
              <a:gd name="connsiteY225" fmla="*/ 3061250 h 6511058"/>
              <a:gd name="connsiteX226" fmla="*/ 2397975 w 3038957"/>
              <a:gd name="connsiteY226" fmla="*/ 3042408 h 6511058"/>
              <a:gd name="connsiteX227" fmla="*/ 2388749 w 3038957"/>
              <a:gd name="connsiteY227" fmla="*/ 3019840 h 6511058"/>
              <a:gd name="connsiteX228" fmla="*/ 2414230 w 3038957"/>
              <a:gd name="connsiteY228" fmla="*/ 3013096 h 6511058"/>
              <a:gd name="connsiteX229" fmla="*/ 2415826 w 3038957"/>
              <a:gd name="connsiteY229" fmla="*/ 3010218 h 6511058"/>
              <a:gd name="connsiteX230" fmla="*/ 2377464 w 3038957"/>
              <a:gd name="connsiteY230" fmla="*/ 2922560 h 6511058"/>
              <a:gd name="connsiteX231" fmla="*/ 2567808 w 3038957"/>
              <a:gd name="connsiteY231" fmla="*/ 2053914 h 6511058"/>
              <a:gd name="connsiteX232" fmla="*/ 2602730 w 3038957"/>
              <a:gd name="connsiteY232" fmla="*/ 2073280 h 6511058"/>
              <a:gd name="connsiteX233" fmla="*/ 2610360 w 3038957"/>
              <a:gd name="connsiteY233" fmla="*/ 2098727 h 6511058"/>
              <a:gd name="connsiteX234" fmla="*/ 2577102 w 3038957"/>
              <a:gd name="connsiteY234" fmla="*/ 2080284 h 6511058"/>
              <a:gd name="connsiteX235" fmla="*/ 2566212 w 3038957"/>
              <a:gd name="connsiteY235" fmla="*/ 2056793 h 6511058"/>
              <a:gd name="connsiteX236" fmla="*/ 2561482 w 3038957"/>
              <a:gd name="connsiteY236" fmla="*/ 2026110 h 6511058"/>
              <a:gd name="connsiteX237" fmla="*/ 2578112 w 3038957"/>
              <a:gd name="connsiteY237" fmla="*/ 2035334 h 6511058"/>
              <a:gd name="connsiteX238" fmla="*/ 2610131 w 3038957"/>
              <a:gd name="connsiteY238" fmla="*/ 2059934 h 6511058"/>
              <a:gd name="connsiteX239" fmla="*/ 2589003 w 3038957"/>
              <a:gd name="connsiteY239" fmla="*/ 2058824 h 6511058"/>
              <a:gd name="connsiteX240" fmla="*/ 2554080 w 3038957"/>
              <a:gd name="connsiteY240" fmla="*/ 2039457 h 6511058"/>
              <a:gd name="connsiteX241" fmla="*/ 2246617 w 3038957"/>
              <a:gd name="connsiteY241" fmla="*/ 1511711 h 6511058"/>
              <a:gd name="connsiteX242" fmla="*/ 2294045 w 3038957"/>
              <a:gd name="connsiteY242" fmla="*/ 1586945 h 6511058"/>
              <a:gd name="connsiteX243" fmla="*/ 2241271 w 3038957"/>
              <a:gd name="connsiteY243" fmla="*/ 1599768 h 6511058"/>
              <a:gd name="connsiteX244" fmla="*/ 2274743 w 3038957"/>
              <a:gd name="connsiteY244" fmla="*/ 1621751 h 6511058"/>
              <a:gd name="connsiteX245" fmla="*/ 2308001 w 3038957"/>
              <a:gd name="connsiteY245" fmla="*/ 1640195 h 6511058"/>
              <a:gd name="connsiteX246" fmla="*/ 2309452 w 3038957"/>
              <a:gd name="connsiteY246" fmla="*/ 1637578 h 6511058"/>
              <a:gd name="connsiteX247" fmla="*/ 2260949 w 3038957"/>
              <a:gd name="connsiteY247" fmla="*/ 1603495 h 6511058"/>
              <a:gd name="connsiteX248" fmla="*/ 2318450 w 3038957"/>
              <a:gd name="connsiteY248" fmla="*/ 1621352 h 6511058"/>
              <a:gd name="connsiteX249" fmla="*/ 2303273 w 3038957"/>
              <a:gd name="connsiteY249" fmla="*/ 1609514 h 6511058"/>
              <a:gd name="connsiteX250" fmla="*/ 2339435 w 3038957"/>
              <a:gd name="connsiteY250" fmla="*/ 1622724 h 6511058"/>
              <a:gd name="connsiteX251" fmla="*/ 2309223 w 3038957"/>
              <a:gd name="connsiteY251" fmla="*/ 1598785 h 6511058"/>
              <a:gd name="connsiteX252" fmla="*/ 2312126 w 3038957"/>
              <a:gd name="connsiteY252" fmla="*/ 1593550 h 6511058"/>
              <a:gd name="connsiteX253" fmla="*/ 2392207 w 3038957"/>
              <a:gd name="connsiteY253" fmla="*/ 1609900 h 6511058"/>
              <a:gd name="connsiteX254" fmla="*/ 2398158 w 3038957"/>
              <a:gd name="connsiteY254" fmla="*/ 1599171 h 6511058"/>
              <a:gd name="connsiteX255" fmla="*/ 2369186 w 3038957"/>
              <a:gd name="connsiteY255" fmla="*/ 1569074 h 6511058"/>
              <a:gd name="connsiteX256" fmla="*/ 2316395 w 3038957"/>
              <a:gd name="connsiteY256" fmla="*/ 1546642 h 6511058"/>
              <a:gd name="connsiteX257" fmla="*/ 2319297 w 3038957"/>
              <a:gd name="connsiteY257" fmla="*/ 1541408 h 6511058"/>
              <a:gd name="connsiteX258" fmla="*/ 2267746 w 3038957"/>
              <a:gd name="connsiteY258" fmla="*/ 1512820 h 6511058"/>
              <a:gd name="connsiteX259" fmla="*/ 2246617 w 3038957"/>
              <a:gd name="connsiteY259" fmla="*/ 1511711 h 6511058"/>
              <a:gd name="connsiteX260" fmla="*/ 568405 w 3038957"/>
              <a:gd name="connsiteY260" fmla="*/ 34 h 6511058"/>
              <a:gd name="connsiteX261" fmla="*/ 601010 w 3038957"/>
              <a:gd name="connsiteY261" fmla="*/ 6632 h 6511058"/>
              <a:gd name="connsiteX262" fmla="*/ 644721 w 3038957"/>
              <a:gd name="connsiteY262" fmla="*/ 21540 h 6511058"/>
              <a:gd name="connsiteX263" fmla="*/ 845704 w 3038957"/>
              <a:gd name="connsiteY263" fmla="*/ 127154 h 6511058"/>
              <a:gd name="connsiteX264" fmla="*/ 1092235 w 3038957"/>
              <a:gd name="connsiteY264" fmla="*/ 174162 h 6511058"/>
              <a:gd name="connsiteX265" fmla="*/ 1113051 w 3038957"/>
              <a:gd name="connsiteY265" fmla="*/ 181261 h 6511058"/>
              <a:gd name="connsiteX266" fmla="*/ 1287696 w 3038957"/>
              <a:gd name="connsiteY266" fmla="*/ 295978 h 6511058"/>
              <a:gd name="connsiteX267" fmla="*/ 1396613 w 3038957"/>
              <a:gd name="connsiteY267" fmla="*/ 324081 h 6511058"/>
              <a:gd name="connsiteX268" fmla="*/ 1481953 w 3038957"/>
              <a:gd name="connsiteY268" fmla="*/ 353186 h 6511058"/>
              <a:gd name="connsiteX269" fmla="*/ 1846502 w 3038957"/>
              <a:gd name="connsiteY269" fmla="*/ 680948 h 6511058"/>
              <a:gd name="connsiteX270" fmla="*/ 1890213 w 3038957"/>
              <a:gd name="connsiteY270" fmla="*/ 695856 h 6511058"/>
              <a:gd name="connsiteX271" fmla="*/ 1907063 w 3038957"/>
              <a:gd name="connsiteY271" fmla="*/ 646449 h 6511058"/>
              <a:gd name="connsiteX272" fmla="*/ 1898256 w 3038957"/>
              <a:gd name="connsiteY272" fmla="*/ 597333 h 6511058"/>
              <a:gd name="connsiteX273" fmla="*/ 1918388 w 3038957"/>
              <a:gd name="connsiteY273" fmla="*/ 613242 h 6511058"/>
              <a:gd name="connsiteX274" fmla="*/ 1941966 w 3038957"/>
              <a:gd name="connsiteY274" fmla="*/ 612241 h 6511058"/>
              <a:gd name="connsiteX275" fmla="*/ 2145713 w 3038957"/>
              <a:gd name="connsiteY275" fmla="*/ 709757 h 6511058"/>
              <a:gd name="connsiteX276" fmla="*/ 2195225 w 3038957"/>
              <a:gd name="connsiteY276" fmla="*/ 707656 h 6511058"/>
              <a:gd name="connsiteX277" fmla="*/ 2246589 w 3038957"/>
              <a:gd name="connsiteY277" fmla="*/ 836383 h 6511058"/>
              <a:gd name="connsiteX278" fmla="*/ 2364362 w 3038957"/>
              <a:gd name="connsiteY278" fmla="*/ 1042916 h 6511058"/>
              <a:gd name="connsiteX279" fmla="*/ 2384495 w 3038957"/>
              <a:gd name="connsiteY279" fmla="*/ 1058823 h 6511058"/>
              <a:gd name="connsiteX280" fmla="*/ 2356043 w 3038957"/>
              <a:gd name="connsiteY280" fmla="*/ 1142249 h 6511058"/>
              <a:gd name="connsiteX281" fmla="*/ 2389109 w 3038957"/>
              <a:gd name="connsiteY281" fmla="*/ 1181555 h 6511058"/>
              <a:gd name="connsiteX282" fmla="*/ 2352370 w 3038957"/>
              <a:gd name="connsiteY282" fmla="*/ 1289279 h 6511058"/>
              <a:gd name="connsiteX283" fmla="*/ 2252942 w 3038957"/>
              <a:gd name="connsiteY283" fmla="*/ 1301482 h 6511058"/>
              <a:gd name="connsiteX284" fmla="*/ 2252663 w 3038957"/>
              <a:gd name="connsiteY284" fmla="*/ 1302300 h 6511058"/>
              <a:gd name="connsiteX285" fmla="*/ 2276917 w 3038957"/>
              <a:gd name="connsiteY285" fmla="*/ 1335521 h 6511058"/>
              <a:gd name="connsiteX286" fmla="*/ 2311839 w 3038957"/>
              <a:gd name="connsiteY286" fmla="*/ 1354887 h 6511058"/>
              <a:gd name="connsiteX287" fmla="*/ 2320692 w 3038957"/>
              <a:gd name="connsiteY287" fmla="*/ 1338924 h 6511058"/>
              <a:gd name="connsiteX288" fmla="*/ 2309802 w 3038957"/>
              <a:gd name="connsiteY288" fmla="*/ 1315433 h 6511058"/>
              <a:gd name="connsiteX289" fmla="*/ 2326642 w 3038957"/>
              <a:gd name="connsiteY289" fmla="*/ 1328194 h 6511058"/>
              <a:gd name="connsiteX290" fmla="*/ 2344724 w 3038957"/>
              <a:gd name="connsiteY290" fmla="*/ 1334799 h 6511058"/>
              <a:gd name="connsiteX291" fmla="*/ 2509848 w 3038957"/>
              <a:gd name="connsiteY291" fmla="*/ 1436977 h 6511058"/>
              <a:gd name="connsiteX292" fmla="*/ 2547817 w 3038957"/>
              <a:gd name="connsiteY292" fmla="*/ 1450848 h 6511058"/>
              <a:gd name="connsiteX293" fmla="*/ 2598148 w 3038957"/>
              <a:gd name="connsiteY293" fmla="*/ 1520848 h 6511058"/>
              <a:gd name="connsiteX294" fmla="*/ 2706145 w 3038957"/>
              <a:gd name="connsiteY294" fmla="*/ 1643699 h 6511058"/>
              <a:gd name="connsiteX295" fmla="*/ 2722986 w 3038957"/>
              <a:gd name="connsiteY295" fmla="*/ 1656460 h 6511058"/>
              <a:gd name="connsiteX296" fmla="*/ 2708038 w 3038957"/>
              <a:gd name="connsiteY296" fmla="*/ 1683417 h 6511058"/>
              <a:gd name="connsiteX297" fmla="*/ 2736797 w 3038957"/>
              <a:gd name="connsiteY297" fmla="*/ 1709972 h 6511058"/>
              <a:gd name="connsiteX298" fmla="*/ 2717495 w 3038957"/>
              <a:gd name="connsiteY298" fmla="*/ 1744780 h 6511058"/>
              <a:gd name="connsiteX299" fmla="*/ 2641913 w 3038957"/>
              <a:gd name="connsiteY299" fmla="*/ 1720316 h 6511058"/>
              <a:gd name="connsiteX300" fmla="*/ 2628560 w 3038957"/>
              <a:gd name="connsiteY300" fmla="*/ 1744393 h 6511058"/>
              <a:gd name="connsiteX301" fmla="*/ 2647084 w 3038957"/>
              <a:gd name="connsiteY301" fmla="*/ 1793332 h 6511058"/>
              <a:gd name="connsiteX302" fmla="*/ 2642730 w 3038957"/>
              <a:gd name="connsiteY302" fmla="*/ 1801183 h 6511058"/>
              <a:gd name="connsiteX303" fmla="*/ 2603308 w 3038957"/>
              <a:gd name="connsiteY303" fmla="*/ 1789929 h 6511058"/>
              <a:gd name="connsiteX304" fmla="*/ 2570655 w 3038957"/>
              <a:gd name="connsiteY304" fmla="*/ 1848812 h 6511058"/>
              <a:gd name="connsiteX305" fmla="*/ 2593676 w 3038957"/>
              <a:gd name="connsiteY305" fmla="*/ 1889638 h 6511058"/>
              <a:gd name="connsiteX306" fmla="*/ 2569875 w 3038957"/>
              <a:gd name="connsiteY306" fmla="*/ 1932559 h 6511058"/>
              <a:gd name="connsiteX307" fmla="*/ 2600462 w 3038957"/>
              <a:gd name="connsiteY307" fmla="*/ 1995031 h 6511058"/>
              <a:gd name="connsiteX308" fmla="*/ 2617303 w 3038957"/>
              <a:gd name="connsiteY308" fmla="*/ 2007791 h 6511058"/>
              <a:gd name="connsiteX309" fmla="*/ 2605402 w 3038957"/>
              <a:gd name="connsiteY309" fmla="*/ 2029251 h 6511058"/>
              <a:gd name="connsiteX310" fmla="*/ 2567432 w 3038957"/>
              <a:gd name="connsiteY310" fmla="*/ 2015381 h 6511058"/>
              <a:gd name="connsiteX311" fmla="*/ 2529233 w 3038957"/>
              <a:gd name="connsiteY311" fmla="*/ 1962716 h 6511058"/>
              <a:gd name="connsiteX312" fmla="*/ 2479344 w 3038957"/>
              <a:gd name="connsiteY312" fmla="*/ 1935050 h 6511058"/>
              <a:gd name="connsiteX313" fmla="*/ 2470491 w 3038957"/>
              <a:gd name="connsiteY313" fmla="*/ 1951014 h 6511058"/>
              <a:gd name="connsiteX314" fmla="*/ 2481169 w 3038957"/>
              <a:gd name="connsiteY314" fmla="*/ 1970966 h 6511058"/>
              <a:gd name="connsiteX315" fmla="*/ 2458590 w 3038957"/>
              <a:gd name="connsiteY315" fmla="*/ 1972474 h 6511058"/>
              <a:gd name="connsiteX316" fmla="*/ 2470720 w 3038957"/>
              <a:gd name="connsiteY316" fmla="*/ 1989808 h 6511058"/>
              <a:gd name="connsiteX317" fmla="*/ 2448141 w 3038957"/>
              <a:gd name="connsiteY317" fmla="*/ 1991316 h 6511058"/>
              <a:gd name="connsiteX318" fmla="*/ 2445238 w 3038957"/>
              <a:gd name="connsiteY318" fmla="*/ 1996550 h 6511058"/>
              <a:gd name="connsiteX319" fmla="*/ 2473999 w 3038957"/>
              <a:gd name="connsiteY319" fmla="*/ 2023107 h 6511058"/>
              <a:gd name="connsiteX320" fmla="*/ 2460647 w 3038957"/>
              <a:gd name="connsiteY320" fmla="*/ 2047184 h 6511058"/>
              <a:gd name="connsiteX321" fmla="*/ 2506478 w 3038957"/>
              <a:gd name="connsiteY321" fmla="*/ 2125297 h 6511058"/>
              <a:gd name="connsiteX322" fmla="*/ 2488398 w 3038957"/>
              <a:gd name="connsiteY322" fmla="*/ 2118692 h 6511058"/>
              <a:gd name="connsiteX323" fmla="*/ 2525750 w 3038957"/>
              <a:gd name="connsiteY323" fmla="*/ 2251300 h 6511058"/>
              <a:gd name="connsiteX324" fmla="*/ 2519800 w 3038957"/>
              <a:gd name="connsiteY324" fmla="*/ 2262030 h 6511058"/>
              <a:gd name="connsiteX325" fmla="*/ 2486542 w 3038957"/>
              <a:gd name="connsiteY325" fmla="*/ 2243587 h 6511058"/>
              <a:gd name="connsiteX326" fmla="*/ 2407470 w 3038957"/>
              <a:gd name="connsiteY326" fmla="*/ 2182285 h 6511058"/>
              <a:gd name="connsiteX327" fmla="*/ 2390840 w 3038957"/>
              <a:gd name="connsiteY327" fmla="*/ 2173064 h 6511058"/>
              <a:gd name="connsiteX328" fmla="*/ 2371538 w 3038957"/>
              <a:gd name="connsiteY328" fmla="*/ 2207870 h 6511058"/>
              <a:gd name="connsiteX329" fmla="*/ 2288177 w 3038957"/>
              <a:gd name="connsiteY329" fmla="*/ 2158220 h 6511058"/>
              <a:gd name="connsiteX330" fmla="*/ 2268499 w 3038957"/>
              <a:gd name="connsiteY330" fmla="*/ 2154494 h 6511058"/>
              <a:gd name="connsiteX331" fmla="*/ 2258195 w 3038957"/>
              <a:gd name="connsiteY331" fmla="*/ 2173075 h 6511058"/>
              <a:gd name="connsiteX332" fmla="*/ 2285947 w 3038957"/>
              <a:gd name="connsiteY332" fmla="*/ 2244583 h 6511058"/>
              <a:gd name="connsiteX333" fmla="*/ 2263156 w 3038957"/>
              <a:gd name="connsiteY333" fmla="*/ 2242552 h 6511058"/>
              <a:gd name="connsiteX334" fmla="*/ 2325387 w 3038957"/>
              <a:gd name="connsiteY334" fmla="*/ 2291092 h 6511058"/>
              <a:gd name="connsiteX335" fmla="*/ 2305853 w 3038957"/>
              <a:gd name="connsiteY335" fmla="*/ 2287103 h 6511058"/>
              <a:gd name="connsiteX336" fmla="*/ 2370143 w 3038957"/>
              <a:gd name="connsiteY336" fmla="*/ 2410355 h 6511058"/>
              <a:gd name="connsiteX337" fmla="*/ 2367094 w 3038957"/>
              <a:gd name="connsiteY337" fmla="*/ 2415851 h 6511058"/>
              <a:gd name="connsiteX338" fmla="*/ 2347562 w 3038957"/>
              <a:gd name="connsiteY338" fmla="*/ 2411862 h 6511058"/>
              <a:gd name="connsiteX339" fmla="*/ 2379437 w 3038957"/>
              <a:gd name="connsiteY339" fmla="*/ 2436724 h 6511058"/>
              <a:gd name="connsiteX340" fmla="*/ 2377986 w 3038957"/>
              <a:gd name="connsiteY340" fmla="*/ 2439341 h 6511058"/>
              <a:gd name="connsiteX341" fmla="*/ 2358242 w 3038957"/>
              <a:gd name="connsiteY341" fmla="*/ 2431814 h 6511058"/>
              <a:gd name="connsiteX342" fmla="*/ 2390490 w 3038957"/>
              <a:gd name="connsiteY342" fmla="*/ 2495208 h 6511058"/>
              <a:gd name="connsiteX343" fmla="*/ 2383089 w 3038957"/>
              <a:gd name="connsiteY343" fmla="*/ 2508555 h 6511058"/>
              <a:gd name="connsiteX344" fmla="*/ 2378821 w 3038957"/>
              <a:gd name="connsiteY344" fmla="*/ 2555463 h 6511058"/>
              <a:gd name="connsiteX345" fmla="*/ 2357836 w 3038957"/>
              <a:gd name="connsiteY345" fmla="*/ 2554092 h 6511058"/>
              <a:gd name="connsiteX346" fmla="*/ 2414348 w 3038957"/>
              <a:gd name="connsiteY346" fmla="*/ 2652157 h 6511058"/>
              <a:gd name="connsiteX347" fmla="*/ 2431190 w 3038957"/>
              <a:gd name="connsiteY347" fmla="*/ 2664918 h 6511058"/>
              <a:gd name="connsiteX348" fmla="*/ 2393221 w 3038957"/>
              <a:gd name="connsiteY348" fmla="*/ 2651048 h 6511058"/>
              <a:gd name="connsiteX349" fmla="*/ 2406946 w 3038957"/>
              <a:gd name="connsiteY349" fmla="*/ 2665504 h 6511058"/>
              <a:gd name="connsiteX350" fmla="*/ 2405495 w 3038957"/>
              <a:gd name="connsiteY350" fmla="*/ 2668121 h 6511058"/>
              <a:gd name="connsiteX351" fmla="*/ 2387270 w 3038957"/>
              <a:gd name="connsiteY351" fmla="*/ 2661778 h 6511058"/>
              <a:gd name="connsiteX352" fmla="*/ 2410293 w 3038957"/>
              <a:gd name="connsiteY352" fmla="*/ 2702604 h 6511058"/>
              <a:gd name="connsiteX353" fmla="*/ 2402890 w 3038957"/>
              <a:gd name="connsiteY353" fmla="*/ 2715950 h 6511058"/>
              <a:gd name="connsiteX354" fmla="*/ 2436149 w 3038957"/>
              <a:gd name="connsiteY354" fmla="*/ 2734394 h 6511058"/>
              <a:gd name="connsiteX355" fmla="*/ 2394642 w 3038957"/>
              <a:gd name="connsiteY355" fmla="*/ 2809242 h 6511058"/>
              <a:gd name="connsiteX356" fmla="*/ 2431621 w 3038957"/>
              <a:gd name="connsiteY356" fmla="*/ 2903318 h 6511058"/>
              <a:gd name="connsiteX357" fmla="*/ 2398362 w 3038957"/>
              <a:gd name="connsiteY357" fmla="*/ 2884875 h 6511058"/>
              <a:gd name="connsiteX358" fmla="*/ 2341936 w 3038957"/>
              <a:gd name="connsiteY358" fmla="*/ 2825866 h 6511058"/>
              <a:gd name="connsiteX359" fmla="*/ 2363064 w 3038957"/>
              <a:gd name="connsiteY359" fmla="*/ 2826975 h 6511058"/>
              <a:gd name="connsiteX360" fmla="*/ 2322807 w 3038957"/>
              <a:gd name="connsiteY360" fmla="*/ 2699600 h 6511058"/>
              <a:gd name="connsiteX361" fmla="*/ 2253175 w 3038957"/>
              <a:gd name="connsiteY361" fmla="*/ 2664406 h 6511058"/>
              <a:gd name="connsiteX362" fmla="*/ 2244322 w 3038957"/>
              <a:gd name="connsiteY362" fmla="*/ 2680370 h 6511058"/>
              <a:gd name="connsiteX363" fmla="*/ 2253405 w 3038957"/>
              <a:gd name="connsiteY363" fmla="*/ 2703201 h 6511058"/>
              <a:gd name="connsiteX364" fmla="*/ 2187050 w 3038957"/>
              <a:gd name="connsiteY364" fmla="*/ 2701306 h 6511058"/>
              <a:gd name="connsiteX365" fmla="*/ 2145948 w 3038957"/>
              <a:gd name="connsiteY365" fmla="*/ 2653876 h 6511058"/>
              <a:gd name="connsiteX366" fmla="*/ 2080880 w 3038957"/>
              <a:gd name="connsiteY366" fmla="*/ 2614371 h 6511058"/>
              <a:gd name="connsiteX367" fmla="*/ 2062588 w 3038957"/>
              <a:gd name="connsiteY367" fmla="*/ 2604227 h 6511058"/>
              <a:gd name="connsiteX368" fmla="*/ 1994848 w 3038957"/>
              <a:gd name="connsiteY368" fmla="*/ 2608750 h 6511058"/>
              <a:gd name="connsiteX369" fmla="*/ 1955427 w 3038957"/>
              <a:gd name="connsiteY369" fmla="*/ 2597496 h 6511058"/>
              <a:gd name="connsiteX370" fmla="*/ 1964653 w 3038957"/>
              <a:gd name="connsiteY370" fmla="*/ 2620064 h 6511058"/>
              <a:gd name="connsiteX371" fmla="*/ 1960154 w 3038957"/>
              <a:gd name="connsiteY371" fmla="*/ 2628177 h 6511058"/>
              <a:gd name="connsiteX372" fmla="*/ 1954360 w 3038957"/>
              <a:gd name="connsiteY372" fmla="*/ 2630822 h 6511058"/>
              <a:gd name="connsiteX373" fmla="*/ 1955874 w 3038957"/>
              <a:gd name="connsiteY373" fmla="*/ 2644339 h 6511058"/>
              <a:gd name="connsiteX374" fmla="*/ 1954629 w 3038957"/>
              <a:gd name="connsiteY374" fmla="*/ 2713138 h 6511058"/>
              <a:gd name="connsiteX375" fmla="*/ 1944095 w 3038957"/>
              <a:gd name="connsiteY375" fmla="*/ 2763667 h 6511058"/>
              <a:gd name="connsiteX376" fmla="*/ 1958161 w 3038957"/>
              <a:gd name="connsiteY376" fmla="*/ 2772929 h 6511058"/>
              <a:gd name="connsiteX377" fmla="*/ 1964481 w 3038957"/>
              <a:gd name="connsiteY377" fmla="*/ 2781138 h 6511058"/>
              <a:gd name="connsiteX378" fmla="*/ 1959982 w 3038957"/>
              <a:gd name="connsiteY378" fmla="*/ 2789251 h 6511058"/>
              <a:gd name="connsiteX379" fmla="*/ 1946995 w 3038957"/>
              <a:gd name="connsiteY379" fmla="*/ 2787182 h 6511058"/>
              <a:gd name="connsiteX380" fmla="*/ 1938222 w 3038957"/>
              <a:gd name="connsiteY380" fmla="*/ 2782964 h 6511058"/>
              <a:gd name="connsiteX381" fmla="*/ 1931656 w 3038957"/>
              <a:gd name="connsiteY381" fmla="*/ 2802217 h 6511058"/>
              <a:gd name="connsiteX382" fmla="*/ 1890027 w 3038957"/>
              <a:gd name="connsiteY382" fmla="*/ 2788020 h 6511058"/>
              <a:gd name="connsiteX383" fmla="*/ 1795880 w 3038957"/>
              <a:gd name="connsiteY383" fmla="*/ 2709800 h 6511058"/>
              <a:gd name="connsiteX384" fmla="*/ 1775064 w 3038957"/>
              <a:gd name="connsiteY384" fmla="*/ 2702701 h 6511058"/>
              <a:gd name="connsiteX385" fmla="*/ 1741845 w 3038957"/>
              <a:gd name="connsiteY385" fmla="*/ 2800106 h 6511058"/>
              <a:gd name="connsiteX386" fmla="*/ 1750534 w 3038957"/>
              <a:gd name="connsiteY386" fmla="*/ 2806212 h 6511058"/>
              <a:gd name="connsiteX387" fmla="*/ 1787052 w 3038957"/>
              <a:gd name="connsiteY387" fmla="*/ 2822698 h 6511058"/>
              <a:gd name="connsiteX388" fmla="*/ 1799183 w 3038957"/>
              <a:gd name="connsiteY388" fmla="*/ 2840033 h 6511058"/>
              <a:gd name="connsiteX389" fmla="*/ 1900624 w 3038957"/>
              <a:gd name="connsiteY389" fmla="*/ 2896288 h 6511058"/>
              <a:gd name="connsiteX390" fmla="*/ 1958356 w 3038957"/>
              <a:gd name="connsiteY390" fmla="*/ 2952941 h 6511058"/>
              <a:gd name="connsiteX391" fmla="*/ 2009909 w 3038957"/>
              <a:gd name="connsiteY391" fmla="*/ 2981530 h 6511058"/>
              <a:gd name="connsiteX392" fmla="*/ 2047666 w 3038957"/>
              <a:gd name="connsiteY392" fmla="*/ 2991860 h 6511058"/>
              <a:gd name="connsiteX393" fmla="*/ 2065959 w 3038957"/>
              <a:gd name="connsiteY393" fmla="*/ 3002004 h 6511058"/>
              <a:gd name="connsiteX394" fmla="*/ 2081366 w 3038957"/>
              <a:gd name="connsiteY394" fmla="*/ 3052637 h 6511058"/>
              <a:gd name="connsiteX395" fmla="*/ 2052838 w 3038957"/>
              <a:gd name="connsiteY395" fmla="*/ 3064875 h 6511058"/>
              <a:gd name="connsiteX396" fmla="*/ 2035361 w 3038957"/>
              <a:gd name="connsiteY396" fmla="*/ 3135597 h 6511058"/>
              <a:gd name="connsiteX397" fmla="*/ 2008511 w 3038957"/>
              <a:gd name="connsiteY397" fmla="*/ 3184013 h 6511058"/>
              <a:gd name="connsiteX398" fmla="*/ 1985933 w 3038957"/>
              <a:gd name="connsiteY398" fmla="*/ 3185521 h 6511058"/>
              <a:gd name="connsiteX399" fmla="*/ 1996611 w 3038957"/>
              <a:gd name="connsiteY399" fmla="*/ 3205473 h 6511058"/>
              <a:gd name="connsiteX400" fmla="*/ 1961054 w 3038957"/>
              <a:gd name="connsiteY400" fmla="*/ 3269590 h 6511058"/>
              <a:gd name="connsiteX401" fmla="*/ 2002389 w 3038957"/>
              <a:gd name="connsiteY401" fmla="*/ 3355816 h 6511058"/>
              <a:gd name="connsiteX402" fmla="*/ 1983087 w 3038957"/>
              <a:gd name="connsiteY402" fmla="*/ 3390623 h 6511058"/>
              <a:gd name="connsiteX403" fmla="*/ 2013656 w 3038957"/>
              <a:gd name="connsiteY403" fmla="*/ 3417840 h 6511058"/>
              <a:gd name="connsiteX404" fmla="*/ 2000159 w 3038957"/>
              <a:gd name="connsiteY404" fmla="*/ 3442179 h 6511058"/>
              <a:gd name="connsiteX405" fmla="*/ 1962333 w 3038957"/>
              <a:gd name="connsiteY405" fmla="*/ 3428047 h 6511058"/>
              <a:gd name="connsiteX406" fmla="*/ 1925584 w 3038957"/>
              <a:gd name="connsiteY406" fmla="*/ 3372764 h 6511058"/>
              <a:gd name="connsiteX407" fmla="*/ 1910550 w 3038957"/>
              <a:gd name="connsiteY407" fmla="*/ 3360662 h 6511058"/>
              <a:gd name="connsiteX408" fmla="*/ 1917951 w 3038957"/>
              <a:gd name="connsiteY408" fmla="*/ 3347316 h 6511058"/>
              <a:gd name="connsiteX409" fmla="*/ 1796161 w 3038957"/>
              <a:gd name="connsiteY409" fmla="*/ 3206207 h 6511058"/>
              <a:gd name="connsiteX410" fmla="*/ 1698632 w 3038957"/>
              <a:gd name="connsiteY410" fmla="*/ 3099767 h 6511058"/>
              <a:gd name="connsiteX411" fmla="*/ 1682004 w 3038957"/>
              <a:gd name="connsiteY411" fmla="*/ 3090546 h 6511058"/>
              <a:gd name="connsiteX412" fmla="*/ 1644391 w 3038957"/>
              <a:gd name="connsiteY412" fmla="*/ 3079953 h 6511058"/>
              <a:gd name="connsiteX413" fmla="*/ 1641726 w 3038957"/>
              <a:gd name="connsiteY413" fmla="*/ 3077711 h 6511058"/>
              <a:gd name="connsiteX414" fmla="*/ 1641137 w 3038957"/>
              <a:gd name="connsiteY414" fmla="*/ 3078365 h 6511058"/>
              <a:gd name="connsiteX415" fmla="*/ 1624144 w 3038957"/>
              <a:gd name="connsiteY415" fmla="*/ 3077090 h 6511058"/>
              <a:gd name="connsiteX416" fmla="*/ 1680400 w 3038957"/>
              <a:gd name="connsiteY416" fmla="*/ 3327741 h 6511058"/>
              <a:gd name="connsiteX417" fmla="*/ 1674600 w 3038957"/>
              <a:gd name="connsiteY417" fmla="*/ 3344750 h 6511058"/>
              <a:gd name="connsiteX418" fmla="*/ 1648259 w 3038957"/>
              <a:gd name="connsiteY418" fmla="*/ 3353849 h 6511058"/>
              <a:gd name="connsiteX419" fmla="*/ 1686169 w 3038957"/>
              <a:gd name="connsiteY419" fmla="*/ 3385766 h 6511058"/>
              <a:gd name="connsiteX420" fmla="*/ 1683407 w 3038957"/>
              <a:gd name="connsiteY420" fmla="*/ 3393866 h 6511058"/>
              <a:gd name="connsiteX421" fmla="*/ 1657749 w 3038957"/>
              <a:gd name="connsiteY421" fmla="*/ 3394157 h 6511058"/>
              <a:gd name="connsiteX422" fmla="*/ 1685534 w 3038957"/>
              <a:gd name="connsiteY422" fmla="*/ 3523887 h 6511058"/>
              <a:gd name="connsiteX423" fmla="*/ 1671447 w 3038957"/>
              <a:gd name="connsiteY423" fmla="*/ 3565194 h 6511058"/>
              <a:gd name="connsiteX424" fmla="*/ 1652485 w 3038957"/>
              <a:gd name="connsiteY424" fmla="*/ 3688926 h 6511058"/>
              <a:gd name="connsiteX425" fmla="*/ 1623383 w 3038957"/>
              <a:gd name="connsiteY425" fmla="*/ 3706126 h 6511058"/>
              <a:gd name="connsiteX426" fmla="*/ 1675673 w 3038957"/>
              <a:gd name="connsiteY426" fmla="*/ 3900271 h 6511058"/>
              <a:gd name="connsiteX427" fmla="*/ 1695808 w 3038957"/>
              <a:gd name="connsiteY427" fmla="*/ 3916179 h 6511058"/>
              <a:gd name="connsiteX428" fmla="*/ 1646297 w 3038957"/>
              <a:gd name="connsiteY428" fmla="*/ 3918281 h 6511058"/>
              <a:gd name="connsiteX429" fmla="*/ 1661585 w 3038957"/>
              <a:gd name="connsiteY429" fmla="*/ 3941579 h 6511058"/>
              <a:gd name="connsiteX430" fmla="*/ 1658824 w 3038957"/>
              <a:gd name="connsiteY430" fmla="*/ 3949678 h 6511058"/>
              <a:gd name="connsiteX431" fmla="*/ 1634971 w 3038957"/>
              <a:gd name="connsiteY431" fmla="*/ 3951490 h 6511058"/>
              <a:gd name="connsiteX432" fmla="*/ 1656031 w 3038957"/>
              <a:gd name="connsiteY432" fmla="*/ 4032813 h 6511058"/>
              <a:gd name="connsiteX433" fmla="*/ 1641943 w 3038957"/>
              <a:gd name="connsiteY433" fmla="*/ 4074121 h 6511058"/>
              <a:gd name="connsiteX434" fmla="*/ 1683572 w 3038957"/>
              <a:gd name="connsiteY434" fmla="*/ 4088318 h 6511058"/>
              <a:gd name="connsiteX435" fmla="*/ 1604570 w 3038957"/>
              <a:gd name="connsiteY435" fmla="*/ 4319965 h 6511058"/>
              <a:gd name="connsiteX436" fmla="*/ 1630520 w 3038957"/>
              <a:gd name="connsiteY436" fmla="*/ 4523209 h 6511058"/>
              <a:gd name="connsiteX437" fmla="*/ 1588892 w 3038957"/>
              <a:gd name="connsiteY437" fmla="*/ 4509013 h 6511058"/>
              <a:gd name="connsiteX438" fmla="*/ 1525927 w 3038957"/>
              <a:gd name="connsiteY438" fmla="*/ 4414302 h 6511058"/>
              <a:gd name="connsiteX439" fmla="*/ 1555303 w 3038957"/>
              <a:gd name="connsiteY439" fmla="*/ 4396290 h 6511058"/>
              <a:gd name="connsiteX440" fmla="*/ 1533951 w 3038957"/>
              <a:gd name="connsiteY440" fmla="*/ 4111432 h 6511058"/>
              <a:gd name="connsiteX441" fmla="*/ 1445849 w 3038957"/>
              <a:gd name="connsiteY441" fmla="*/ 4090426 h 6511058"/>
              <a:gd name="connsiteX442" fmla="*/ 1428998 w 3038957"/>
              <a:gd name="connsiteY442" fmla="*/ 4139833 h 6511058"/>
              <a:gd name="connsiteX443" fmla="*/ 1435450 w 3038957"/>
              <a:gd name="connsiteY443" fmla="*/ 4189050 h 6511058"/>
              <a:gd name="connsiteX444" fmla="*/ 1342749 w 3038957"/>
              <a:gd name="connsiteY444" fmla="*/ 4249659 h 6511058"/>
              <a:gd name="connsiteX445" fmla="*/ 1298112 w 3038957"/>
              <a:gd name="connsiteY445" fmla="*/ 4169337 h 6511058"/>
              <a:gd name="connsiteX446" fmla="*/ 1217615 w 3038957"/>
              <a:gd name="connsiteY446" fmla="*/ 4132842 h 6511058"/>
              <a:gd name="connsiteX447" fmla="*/ 1194720 w 3038957"/>
              <a:gd name="connsiteY447" fmla="*/ 4125033 h 6511058"/>
              <a:gd name="connsiteX448" fmla="*/ 1098299 w 3038957"/>
              <a:gd name="connsiteY448" fmla="*/ 4203362 h 6511058"/>
              <a:gd name="connsiteX449" fmla="*/ 1046025 w 3038957"/>
              <a:gd name="connsiteY449" fmla="*/ 4213563 h 6511058"/>
              <a:gd name="connsiteX450" fmla="*/ 1052751 w 3038957"/>
              <a:gd name="connsiteY450" fmla="*/ 4261968 h 6511058"/>
              <a:gd name="connsiteX451" fmla="*/ 1044187 w 3038957"/>
              <a:gd name="connsiteY451" fmla="*/ 4287077 h 6511058"/>
              <a:gd name="connsiteX452" fmla="*/ 1012325 w 3038957"/>
              <a:gd name="connsiteY452" fmla="*/ 4312378 h 6511058"/>
              <a:gd name="connsiteX453" fmla="*/ 1024575 w 3038957"/>
              <a:gd name="connsiteY453" fmla="*/ 4344584 h 6511058"/>
              <a:gd name="connsiteX454" fmla="*/ 1003762 w 3038957"/>
              <a:gd name="connsiteY454" fmla="*/ 4337486 h 6511058"/>
              <a:gd name="connsiteX455" fmla="*/ 1018774 w 3038957"/>
              <a:gd name="connsiteY455" fmla="*/ 4361593 h 6511058"/>
              <a:gd name="connsiteX456" fmla="*/ 999162 w 3038957"/>
              <a:gd name="connsiteY456" fmla="*/ 4419099 h 6511058"/>
              <a:gd name="connsiteX457" fmla="*/ 993608 w 3038957"/>
              <a:gd name="connsiteY457" fmla="*/ 4510333 h 6511058"/>
              <a:gd name="connsiteX458" fmla="*/ 949897 w 3038957"/>
              <a:gd name="connsiteY458" fmla="*/ 4495425 h 6511058"/>
              <a:gd name="connsiteX459" fmla="*/ 811064 w 3038957"/>
              <a:gd name="connsiteY459" fmla="*/ 4207572 h 6511058"/>
              <a:gd name="connsiteX460" fmla="*/ 814102 w 3038957"/>
              <a:gd name="connsiteY460" fmla="*/ 4198662 h 6511058"/>
              <a:gd name="connsiteX461" fmla="*/ 791207 w 3038957"/>
              <a:gd name="connsiteY461" fmla="*/ 4190854 h 6511058"/>
              <a:gd name="connsiteX462" fmla="*/ 764590 w 3038957"/>
              <a:gd name="connsiteY462" fmla="*/ 4200764 h 6511058"/>
              <a:gd name="connsiteX463" fmla="*/ 702145 w 3038957"/>
              <a:gd name="connsiteY463" fmla="*/ 4179468 h 6511058"/>
              <a:gd name="connsiteX464" fmla="*/ 664776 w 3038957"/>
              <a:gd name="connsiteY464" fmla="*/ 4425312 h 6511058"/>
              <a:gd name="connsiteX465" fmla="*/ 661736 w 3038957"/>
              <a:gd name="connsiteY465" fmla="*/ 4434222 h 6511058"/>
              <a:gd name="connsiteX466" fmla="*/ 693488 w 3038957"/>
              <a:gd name="connsiteY466" fmla="*/ 4620458 h 6511058"/>
              <a:gd name="connsiteX467" fmla="*/ 659512 w 3038957"/>
              <a:gd name="connsiteY467" fmla="*/ 4720081 h 6511058"/>
              <a:gd name="connsiteX468" fmla="*/ 667409 w 3038957"/>
              <a:gd name="connsiteY468" fmla="*/ 4908127 h 6511058"/>
              <a:gd name="connsiteX469" fmla="*/ 641751 w 3038957"/>
              <a:gd name="connsiteY469" fmla="*/ 4908418 h 6511058"/>
              <a:gd name="connsiteX470" fmla="*/ 700476 w 3038957"/>
              <a:gd name="connsiteY470" fmla="*/ 4947434 h 6511058"/>
              <a:gd name="connsiteX471" fmla="*/ 747226 w 3038957"/>
              <a:gd name="connsiteY471" fmla="*/ 4953433 h 6511058"/>
              <a:gd name="connsiteX472" fmla="*/ 759476 w 3038957"/>
              <a:gd name="connsiteY472" fmla="*/ 4985638 h 6511058"/>
              <a:gd name="connsiteX473" fmla="*/ 886447 w 3038957"/>
              <a:gd name="connsiteY473" fmla="*/ 5028941 h 6511058"/>
              <a:gd name="connsiteX474" fmla="*/ 951898 w 3038957"/>
              <a:gd name="connsiteY474" fmla="*/ 5116362 h 6511058"/>
              <a:gd name="connsiteX475" fmla="*/ 1016425 w 3038957"/>
              <a:gd name="connsiteY475" fmla="*/ 5138369 h 6511058"/>
              <a:gd name="connsiteX476" fmla="*/ 1066616 w 3038957"/>
              <a:gd name="connsiteY476" fmla="*/ 5127458 h 6511058"/>
              <a:gd name="connsiteX477" fmla="*/ 1089512 w 3038957"/>
              <a:gd name="connsiteY477" fmla="*/ 5135266 h 6511058"/>
              <a:gd name="connsiteX478" fmla="*/ 1097164 w 3038957"/>
              <a:gd name="connsiteY478" fmla="*/ 5249087 h 6511058"/>
              <a:gd name="connsiteX479" fmla="*/ 1053700 w 3038957"/>
              <a:gd name="connsiteY479" fmla="*/ 5308405 h 6511058"/>
              <a:gd name="connsiteX480" fmla="*/ 1009600 w 3038957"/>
              <a:gd name="connsiteY480" fmla="*/ 5505843 h 6511058"/>
              <a:gd name="connsiteX481" fmla="*/ 958496 w 3038957"/>
              <a:gd name="connsiteY481" fmla="*/ 5655685 h 6511058"/>
              <a:gd name="connsiteX482" fmla="*/ 926357 w 3038957"/>
              <a:gd name="connsiteY482" fmla="*/ 5681794 h 6511058"/>
              <a:gd name="connsiteX483" fmla="*/ 935845 w 3038957"/>
              <a:gd name="connsiteY483" fmla="*/ 5722101 h 6511058"/>
              <a:gd name="connsiteX484" fmla="*/ 868170 w 3038957"/>
              <a:gd name="connsiteY484" fmla="*/ 5920539 h 6511058"/>
              <a:gd name="connsiteX485" fmla="*/ 902409 w 3038957"/>
              <a:gd name="connsiteY485" fmla="*/ 6099486 h 6511058"/>
              <a:gd name="connsiteX486" fmla="*/ 865671 w 3038957"/>
              <a:gd name="connsiteY486" fmla="*/ 6207210 h 6511058"/>
              <a:gd name="connsiteX487" fmla="*/ 901094 w 3038957"/>
              <a:gd name="connsiteY487" fmla="*/ 6246416 h 6511058"/>
              <a:gd name="connsiteX488" fmla="*/ 875405 w 3038957"/>
              <a:gd name="connsiteY488" fmla="*/ 6321742 h 6511058"/>
              <a:gd name="connsiteX489" fmla="*/ 826169 w 3038957"/>
              <a:gd name="connsiteY489" fmla="*/ 6323033 h 6511058"/>
              <a:gd name="connsiteX490" fmla="*/ 789818 w 3038957"/>
              <a:gd name="connsiteY490" fmla="*/ 6218412 h 6511058"/>
              <a:gd name="connsiteX491" fmla="*/ 772041 w 3038957"/>
              <a:gd name="connsiteY491" fmla="*/ 6202403 h 6511058"/>
              <a:gd name="connsiteX492" fmla="*/ 786128 w 3038957"/>
              <a:gd name="connsiteY492" fmla="*/ 6161096 h 6511058"/>
              <a:gd name="connsiteX493" fmla="*/ 654023 w 3038957"/>
              <a:gd name="connsiteY493" fmla="*/ 5921647 h 6511058"/>
              <a:gd name="connsiteX494" fmla="*/ 546421 w 3038957"/>
              <a:gd name="connsiteY494" fmla="*/ 5746613 h 6511058"/>
              <a:gd name="connsiteX495" fmla="*/ 525607 w 3038957"/>
              <a:gd name="connsiteY495" fmla="*/ 5739514 h 6511058"/>
              <a:gd name="connsiteX496" fmla="*/ 475691 w 3038957"/>
              <a:gd name="connsiteY496" fmla="*/ 5749616 h 6511058"/>
              <a:gd name="connsiteX497" fmla="*/ 404437 w 3038957"/>
              <a:gd name="connsiteY497" fmla="*/ 5679204 h 6511058"/>
              <a:gd name="connsiteX498" fmla="*/ 413000 w 3038957"/>
              <a:gd name="connsiteY498" fmla="*/ 5654095 h 6511058"/>
              <a:gd name="connsiteX499" fmla="*/ 439341 w 3038957"/>
              <a:gd name="connsiteY499" fmla="*/ 5644995 h 6511058"/>
              <a:gd name="connsiteX500" fmla="*/ 338465 w 3038957"/>
              <a:gd name="connsiteY500" fmla="*/ 5518368 h 6511058"/>
              <a:gd name="connsiteX501" fmla="*/ 298038 w 3038957"/>
              <a:gd name="connsiteY501" fmla="*/ 5568775 h 6511058"/>
              <a:gd name="connsiteX502" fmla="*/ 277225 w 3038957"/>
              <a:gd name="connsiteY502" fmla="*/ 5561677 h 6511058"/>
              <a:gd name="connsiteX503" fmla="*/ 104168 w 3038957"/>
              <a:gd name="connsiteY503" fmla="*/ 5299220 h 6511058"/>
              <a:gd name="connsiteX504" fmla="*/ 75455 w 3038957"/>
              <a:gd name="connsiteY504" fmla="*/ 5104075 h 6511058"/>
              <a:gd name="connsiteX505" fmla="*/ 106916 w 3038957"/>
              <a:gd name="connsiteY505" fmla="*/ 5086776 h 6511058"/>
              <a:gd name="connsiteX506" fmla="*/ 68730 w 3038957"/>
              <a:gd name="connsiteY506" fmla="*/ 5055669 h 6511058"/>
              <a:gd name="connsiteX507" fmla="*/ 77293 w 3038957"/>
              <a:gd name="connsiteY507" fmla="*/ 5030561 h 6511058"/>
              <a:gd name="connsiteX508" fmla="*/ 75163 w 3038957"/>
              <a:gd name="connsiteY508" fmla="*/ 4900540 h 6511058"/>
              <a:gd name="connsiteX509" fmla="*/ 130882 w 3038957"/>
              <a:gd name="connsiteY509" fmla="*/ 4873431 h 6511058"/>
              <a:gd name="connsiteX510" fmla="*/ 95051 w 3038957"/>
              <a:gd name="connsiteY510" fmla="*/ 4842223 h 6511058"/>
              <a:gd name="connsiteX511" fmla="*/ 120465 w 3038957"/>
              <a:gd name="connsiteY511" fmla="*/ 4767707 h 6511058"/>
              <a:gd name="connsiteX512" fmla="*/ 83189 w 3038957"/>
              <a:gd name="connsiteY512" fmla="*/ 4597671 h 6511058"/>
              <a:gd name="connsiteX513" fmla="*/ 108601 w 3038957"/>
              <a:gd name="connsiteY513" fmla="*/ 4523156 h 6511058"/>
              <a:gd name="connsiteX514" fmla="*/ 87542 w 3038957"/>
              <a:gd name="connsiteY514" fmla="*/ 4441832 h 6511058"/>
              <a:gd name="connsiteX515" fmla="*/ 112955 w 3038957"/>
              <a:gd name="connsiteY515" fmla="*/ 4367316 h 6511058"/>
              <a:gd name="connsiteX516" fmla="*/ 79890 w 3038957"/>
              <a:gd name="connsiteY516" fmla="*/ 4328009 h 6511058"/>
              <a:gd name="connsiteX517" fmla="*/ 108065 w 3038957"/>
              <a:gd name="connsiteY517" fmla="*/ 4245395 h 6511058"/>
              <a:gd name="connsiteX518" fmla="*/ 95568 w 3038957"/>
              <a:gd name="connsiteY518" fmla="*/ 4138963 h 6511058"/>
              <a:gd name="connsiteX519" fmla="*/ 115457 w 3038957"/>
              <a:gd name="connsiteY519" fmla="*/ 4080646 h 6511058"/>
              <a:gd name="connsiteX520" fmla="*/ 82115 w 3038957"/>
              <a:gd name="connsiteY520" fmla="*/ 4042150 h 6511058"/>
              <a:gd name="connsiteX521" fmla="*/ 110567 w 3038957"/>
              <a:gd name="connsiteY521" fmla="*/ 3958725 h 6511058"/>
              <a:gd name="connsiteX522" fmla="*/ 92901 w 3038957"/>
              <a:gd name="connsiteY522" fmla="*/ 3731181 h 6511058"/>
              <a:gd name="connsiteX523" fmla="*/ 116755 w 3038957"/>
              <a:gd name="connsiteY523" fmla="*/ 3729371 h 6511058"/>
              <a:gd name="connsiteX524" fmla="*/ 91440 w 3038957"/>
              <a:gd name="connsiteY524" fmla="*/ 3388005 h 6511058"/>
              <a:gd name="connsiteX525" fmla="*/ 112252 w 3038957"/>
              <a:gd name="connsiteY525" fmla="*/ 3395104 h 6511058"/>
              <a:gd name="connsiteX526" fmla="*/ 91193 w 3038957"/>
              <a:gd name="connsiteY526" fmla="*/ 3313780 h 6511058"/>
              <a:gd name="connsiteX527" fmla="*/ 108318 w 3038957"/>
              <a:gd name="connsiteY527" fmla="*/ 3263563 h 6511058"/>
              <a:gd name="connsiteX528" fmla="*/ 74977 w 3038957"/>
              <a:gd name="connsiteY528" fmla="*/ 3225067 h 6511058"/>
              <a:gd name="connsiteX529" fmla="*/ 106191 w 3038957"/>
              <a:gd name="connsiteY529" fmla="*/ 3133543 h 6511058"/>
              <a:gd name="connsiteX530" fmla="*/ 70751 w 3038957"/>
              <a:gd name="connsiteY530" fmla="*/ 2889990 h 6511058"/>
              <a:gd name="connsiteX531" fmla="*/ 91566 w 3038957"/>
              <a:gd name="connsiteY531" fmla="*/ 2897090 h 6511058"/>
              <a:gd name="connsiteX532" fmla="*/ 40200 w 3038957"/>
              <a:gd name="connsiteY532" fmla="*/ 2768360 h 6511058"/>
              <a:gd name="connsiteX533" fmla="*/ 65614 w 3038957"/>
              <a:gd name="connsiteY533" fmla="*/ 2693844 h 6511058"/>
              <a:gd name="connsiteX534" fmla="*/ 37829 w 3038957"/>
              <a:gd name="connsiteY534" fmla="*/ 2564115 h 6511058"/>
              <a:gd name="connsiteX535" fmla="*/ 19776 w 3038957"/>
              <a:gd name="connsiteY535" fmla="*/ 2548916 h 6511058"/>
              <a:gd name="connsiteX536" fmla="*/ 50989 w 3038957"/>
              <a:gd name="connsiteY536" fmla="*/ 2457392 h 6511058"/>
              <a:gd name="connsiteX537" fmla="*/ 17924 w 3038957"/>
              <a:gd name="connsiteY537" fmla="*/ 2418085 h 6511058"/>
              <a:gd name="connsiteX538" fmla="*/ 54663 w 3038957"/>
              <a:gd name="connsiteY538" fmla="*/ 2310361 h 6511058"/>
              <a:gd name="connsiteX539" fmla="*/ 24111 w 3038957"/>
              <a:gd name="connsiteY539" fmla="*/ 2188732 h 6511058"/>
              <a:gd name="connsiteX540" fmla="*/ 6061 w 3038957"/>
              <a:gd name="connsiteY540" fmla="*/ 2173534 h 6511058"/>
              <a:gd name="connsiteX541" fmla="*/ 29637 w 3038957"/>
              <a:gd name="connsiteY541" fmla="*/ 2172532 h 6511058"/>
              <a:gd name="connsiteX542" fmla="*/ 1851 w 3038957"/>
              <a:gd name="connsiteY542" fmla="*/ 2042803 h 6511058"/>
              <a:gd name="connsiteX543" fmla="*/ 33064 w 3038957"/>
              <a:gd name="connsiteY543" fmla="*/ 1951278 h 6511058"/>
              <a:gd name="connsiteX544" fmla="*/ 0 w 3038957"/>
              <a:gd name="connsiteY544" fmla="*/ 1911972 h 6511058"/>
              <a:gd name="connsiteX545" fmla="*/ 28175 w 3038957"/>
              <a:gd name="connsiteY545" fmla="*/ 1829356 h 6511058"/>
              <a:gd name="connsiteX546" fmla="*/ 20276 w 3038957"/>
              <a:gd name="connsiteY546" fmla="*/ 1641309 h 6511058"/>
              <a:gd name="connsiteX547" fmla="*/ 28563 w 3038957"/>
              <a:gd name="connsiteY547" fmla="*/ 1617012 h 6511058"/>
              <a:gd name="connsiteX548" fmla="*/ 7747 w 3038957"/>
              <a:gd name="connsiteY548" fmla="*/ 1609913 h 6511058"/>
              <a:gd name="connsiteX549" fmla="*/ 41723 w 3038957"/>
              <a:gd name="connsiteY549" fmla="*/ 1510288 h 6511058"/>
              <a:gd name="connsiteX550" fmla="*/ 6576 w 3038957"/>
              <a:gd name="connsiteY550" fmla="*/ 1470272 h 6511058"/>
              <a:gd name="connsiteX551" fmla="*/ 51877 w 3038957"/>
              <a:gd name="connsiteY551" fmla="*/ 1337439 h 6511058"/>
              <a:gd name="connsiteX552" fmla="*/ 96642 w 3038957"/>
              <a:gd name="connsiteY552" fmla="*/ 926847 h 6511058"/>
              <a:gd name="connsiteX553" fmla="*/ 122300 w 3038957"/>
              <a:gd name="connsiteY553" fmla="*/ 926556 h 6511058"/>
              <a:gd name="connsiteX554" fmla="*/ 119294 w 3038957"/>
              <a:gd name="connsiteY554" fmla="*/ 860430 h 6511058"/>
              <a:gd name="connsiteX555" fmla="*/ 206858 w 3038957"/>
              <a:gd name="connsiteY555" fmla="*/ 603675 h 6511058"/>
              <a:gd name="connsiteX556" fmla="*/ 264657 w 3038957"/>
              <a:gd name="connsiteY556" fmla="*/ 577275 h 6511058"/>
              <a:gd name="connsiteX557" fmla="*/ 249642 w 3038957"/>
              <a:gd name="connsiteY557" fmla="*/ 553167 h 6511058"/>
              <a:gd name="connsiteX558" fmla="*/ 291905 w 3038957"/>
              <a:gd name="connsiteY558" fmla="*/ 429244 h 6511058"/>
              <a:gd name="connsiteX559" fmla="*/ 324046 w 3038957"/>
              <a:gd name="connsiteY559" fmla="*/ 403135 h 6511058"/>
              <a:gd name="connsiteX560" fmla="*/ 302987 w 3038957"/>
              <a:gd name="connsiteY560" fmla="*/ 321811 h 6511058"/>
              <a:gd name="connsiteX561" fmla="*/ 365415 w 3038957"/>
              <a:gd name="connsiteY561" fmla="*/ 138762 h 6511058"/>
              <a:gd name="connsiteX562" fmla="*/ 493945 w 3038957"/>
              <a:gd name="connsiteY562" fmla="*/ 109359 h 6511058"/>
              <a:gd name="connsiteX563" fmla="*/ 572835 w 3038957"/>
              <a:gd name="connsiteY563" fmla="*/ 89248 h 6511058"/>
              <a:gd name="connsiteX564" fmla="*/ 584160 w 3038957"/>
              <a:gd name="connsiteY564" fmla="*/ 56041 h 6511058"/>
              <a:gd name="connsiteX565" fmla="*/ 550816 w 3038957"/>
              <a:gd name="connsiteY565" fmla="*/ 17543 h 6511058"/>
              <a:gd name="connsiteX566" fmla="*/ 553854 w 3038957"/>
              <a:gd name="connsiteY566" fmla="*/ 8633 h 6511058"/>
              <a:gd name="connsiteX567" fmla="*/ 568405 w 3038957"/>
              <a:gd name="connsiteY567" fmla="*/ 34 h 651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3038957" h="6511058">
                <a:moveTo>
                  <a:pt x="1226680" y="5325808"/>
                </a:moveTo>
                <a:cubicBezTo>
                  <a:pt x="1234539" y="5325475"/>
                  <a:pt x="1245406" y="5327675"/>
                  <a:pt x="1259282" y="5332407"/>
                </a:cubicBezTo>
                <a:lnTo>
                  <a:pt x="1310923" y="5460325"/>
                </a:lnTo>
                <a:lnTo>
                  <a:pt x="1293796" y="5510543"/>
                </a:lnTo>
                <a:cubicBezTo>
                  <a:pt x="1288088" y="5527282"/>
                  <a:pt x="1278296" y="5533285"/>
                  <a:pt x="1264418" y="5528552"/>
                </a:cubicBezTo>
                <a:lnTo>
                  <a:pt x="1271145" y="5576959"/>
                </a:lnTo>
                <a:lnTo>
                  <a:pt x="1234406" y="5684682"/>
                </a:lnTo>
                <a:cubicBezTo>
                  <a:pt x="1232566" y="5690082"/>
                  <a:pt x="1224707" y="5690417"/>
                  <a:pt x="1210828" y="5685683"/>
                </a:cubicBezTo>
                <a:lnTo>
                  <a:pt x="1225843" y="5709792"/>
                </a:lnTo>
                <a:lnTo>
                  <a:pt x="1197668" y="5792407"/>
                </a:lnTo>
                <a:cubicBezTo>
                  <a:pt x="1194906" y="5800506"/>
                  <a:pt x="1170542" y="5801540"/>
                  <a:pt x="1124578" y="5795508"/>
                </a:cubicBezTo>
                <a:lnTo>
                  <a:pt x="1103765" y="5788410"/>
                </a:lnTo>
                <a:lnTo>
                  <a:pt x="1117852" y="5747103"/>
                </a:lnTo>
                <a:lnTo>
                  <a:pt x="1116925" y="5681687"/>
                </a:lnTo>
                <a:lnTo>
                  <a:pt x="1137741" y="5688786"/>
                </a:lnTo>
                <a:cubicBezTo>
                  <a:pt x="1116986" y="5658802"/>
                  <a:pt x="1110660" y="5631932"/>
                  <a:pt x="1118763" y="5608172"/>
                </a:cubicBezTo>
                <a:lnTo>
                  <a:pt x="1212129" y="5334409"/>
                </a:lnTo>
                <a:cubicBezTo>
                  <a:pt x="1213971" y="5329010"/>
                  <a:pt x="1218821" y="5326142"/>
                  <a:pt x="1226680" y="5325808"/>
                </a:cubicBezTo>
                <a:close/>
                <a:moveTo>
                  <a:pt x="958870" y="5238993"/>
                </a:moveTo>
                <a:lnTo>
                  <a:pt x="947545" y="5272202"/>
                </a:lnTo>
                <a:cubicBezTo>
                  <a:pt x="975297" y="5281666"/>
                  <a:pt x="991107" y="5280730"/>
                  <a:pt x="994975" y="5269390"/>
                </a:cubicBezTo>
                <a:cubicBezTo>
                  <a:pt x="994496" y="5257171"/>
                  <a:pt x="982462" y="5247039"/>
                  <a:pt x="958870" y="5238993"/>
                </a:cubicBezTo>
                <a:close/>
                <a:moveTo>
                  <a:pt x="951344" y="4634256"/>
                </a:moveTo>
                <a:lnTo>
                  <a:pt x="972157" y="4641355"/>
                </a:lnTo>
                <a:cubicBezTo>
                  <a:pt x="999177" y="4652980"/>
                  <a:pt x="1011119" y="4663382"/>
                  <a:pt x="1007988" y="4672562"/>
                </a:cubicBezTo>
                <a:lnTo>
                  <a:pt x="999425" y="4697671"/>
                </a:lnTo>
                <a:cubicBezTo>
                  <a:pt x="991578" y="4707050"/>
                  <a:pt x="975860" y="4707717"/>
                  <a:pt x="952269" y="4699671"/>
                </a:cubicBezTo>
                <a:lnTo>
                  <a:pt x="919884" y="4651557"/>
                </a:lnTo>
                <a:cubicBezTo>
                  <a:pt x="938832" y="4645962"/>
                  <a:pt x="949318" y="4640196"/>
                  <a:pt x="951344" y="4634256"/>
                </a:cubicBezTo>
                <a:close/>
                <a:moveTo>
                  <a:pt x="1549114" y="4625645"/>
                </a:moveTo>
                <a:lnTo>
                  <a:pt x="1590743" y="4639843"/>
                </a:lnTo>
                <a:cubicBezTo>
                  <a:pt x="1612946" y="4647414"/>
                  <a:pt x="1637619" y="4668185"/>
                  <a:pt x="1664758" y="4702155"/>
                </a:cubicBezTo>
                <a:lnTo>
                  <a:pt x="1622495" y="4826078"/>
                </a:lnTo>
                <a:cubicBezTo>
                  <a:pt x="1667050" y="4881659"/>
                  <a:pt x="1685094" y="4921870"/>
                  <a:pt x="1676623" y="4946709"/>
                </a:cubicBezTo>
                <a:cubicBezTo>
                  <a:pt x="1674781" y="4952108"/>
                  <a:pt x="1666921" y="4952442"/>
                  <a:pt x="1653044" y="4947709"/>
                </a:cubicBezTo>
                <a:lnTo>
                  <a:pt x="1659773" y="4996115"/>
                </a:lnTo>
                <a:lnTo>
                  <a:pt x="1580494" y="5228572"/>
                </a:lnTo>
                <a:lnTo>
                  <a:pt x="1613560" y="5267878"/>
                </a:lnTo>
                <a:cubicBezTo>
                  <a:pt x="1594776" y="5322954"/>
                  <a:pt x="1583932" y="5402440"/>
                  <a:pt x="1581031" y="5506333"/>
                </a:cubicBezTo>
                <a:lnTo>
                  <a:pt x="1560215" y="5499233"/>
                </a:lnTo>
                <a:lnTo>
                  <a:pt x="1575230" y="5523342"/>
                </a:lnTo>
                <a:lnTo>
                  <a:pt x="1473578" y="5821404"/>
                </a:lnTo>
                <a:lnTo>
                  <a:pt x="1435636" y="5864523"/>
                </a:lnTo>
                <a:cubicBezTo>
                  <a:pt x="1446197" y="5878974"/>
                  <a:pt x="1449362" y="5892409"/>
                  <a:pt x="1445126" y="5904829"/>
                </a:cubicBezTo>
                <a:lnTo>
                  <a:pt x="1407460" y="5947138"/>
                </a:lnTo>
                <a:lnTo>
                  <a:pt x="1342936" y="5925133"/>
                </a:lnTo>
                <a:lnTo>
                  <a:pt x="1359786" y="5875724"/>
                </a:lnTo>
                <a:lnTo>
                  <a:pt x="1353059" y="5827319"/>
                </a:lnTo>
                <a:lnTo>
                  <a:pt x="1373875" y="5834418"/>
                </a:lnTo>
                <a:cubicBezTo>
                  <a:pt x="1365707" y="5812946"/>
                  <a:pt x="1353989" y="5799607"/>
                  <a:pt x="1338726" y="5794402"/>
                </a:cubicBezTo>
                <a:cubicBezTo>
                  <a:pt x="1342594" y="5783062"/>
                  <a:pt x="1352157" y="5779995"/>
                  <a:pt x="1367423" y="5785201"/>
                </a:cubicBezTo>
                <a:cubicBezTo>
                  <a:pt x="1370941" y="5724918"/>
                  <a:pt x="1377399" y="5681007"/>
                  <a:pt x="1386791" y="5653469"/>
                </a:cubicBezTo>
                <a:lnTo>
                  <a:pt x="1409441" y="5587054"/>
                </a:lnTo>
                <a:cubicBezTo>
                  <a:pt x="1475236" y="5303284"/>
                  <a:pt x="1514213" y="5143580"/>
                  <a:pt x="1526366" y="5107942"/>
                </a:cubicBezTo>
                <a:lnTo>
                  <a:pt x="1560067" y="5009128"/>
                </a:lnTo>
                <a:lnTo>
                  <a:pt x="1524919" y="4969111"/>
                </a:lnTo>
                <a:lnTo>
                  <a:pt x="1544808" y="4910796"/>
                </a:lnTo>
                <a:cubicBezTo>
                  <a:pt x="1551069" y="4892436"/>
                  <a:pt x="1548828" y="4876302"/>
                  <a:pt x="1538081" y="4862389"/>
                </a:cubicBezTo>
                <a:lnTo>
                  <a:pt x="1575745" y="4820080"/>
                </a:lnTo>
                <a:lnTo>
                  <a:pt x="1578784" y="4811171"/>
                </a:lnTo>
                <a:cubicBezTo>
                  <a:pt x="1551639" y="4709086"/>
                  <a:pt x="1541749" y="4647243"/>
                  <a:pt x="1549114" y="4625645"/>
                </a:cubicBezTo>
                <a:close/>
                <a:moveTo>
                  <a:pt x="2009936" y="4384975"/>
                </a:moveTo>
                <a:lnTo>
                  <a:pt x="2032830" y="4392783"/>
                </a:lnTo>
                <a:cubicBezTo>
                  <a:pt x="2086949" y="4411240"/>
                  <a:pt x="2116414" y="4486087"/>
                  <a:pt x="2121227" y="4617325"/>
                </a:cubicBezTo>
                <a:lnTo>
                  <a:pt x="2087527" y="4716140"/>
                </a:lnTo>
                <a:cubicBezTo>
                  <a:pt x="2143175" y="4834577"/>
                  <a:pt x="2155991" y="4937802"/>
                  <a:pt x="2125974" y="5025816"/>
                </a:cubicBezTo>
                <a:lnTo>
                  <a:pt x="2123212" y="5033915"/>
                </a:lnTo>
                <a:cubicBezTo>
                  <a:pt x="2190988" y="5098622"/>
                  <a:pt x="2225231" y="5184442"/>
                  <a:pt x="2225939" y="5291373"/>
                </a:cubicBezTo>
                <a:lnTo>
                  <a:pt x="2169311" y="5457414"/>
                </a:lnTo>
                <a:cubicBezTo>
                  <a:pt x="2235920" y="5480131"/>
                  <a:pt x="2269770" y="5519403"/>
                  <a:pt x="2270869" y="5575233"/>
                </a:cubicBezTo>
                <a:cubicBezTo>
                  <a:pt x="2263871" y="5595751"/>
                  <a:pt x="2272824" y="5617188"/>
                  <a:pt x="2297730" y="5639547"/>
                </a:cubicBezTo>
                <a:lnTo>
                  <a:pt x="2209889" y="5897113"/>
                </a:lnTo>
                <a:cubicBezTo>
                  <a:pt x="2208047" y="5902512"/>
                  <a:pt x="2199494" y="5902609"/>
                  <a:pt x="2184229" y="5897402"/>
                </a:cubicBezTo>
                <a:cubicBezTo>
                  <a:pt x="2186177" y="5964372"/>
                  <a:pt x="2196358" y="6004915"/>
                  <a:pt x="2214779" y="6019033"/>
                </a:cubicBezTo>
                <a:lnTo>
                  <a:pt x="2163952" y="6168065"/>
                </a:lnTo>
                <a:cubicBezTo>
                  <a:pt x="2117969" y="6212057"/>
                  <a:pt x="2093688" y="6237832"/>
                  <a:pt x="2091110" y="6245393"/>
                </a:cubicBezTo>
                <a:lnTo>
                  <a:pt x="2000506" y="6511058"/>
                </a:lnTo>
                <a:lnTo>
                  <a:pt x="1956795" y="6496150"/>
                </a:lnTo>
                <a:lnTo>
                  <a:pt x="1955868" y="6430734"/>
                </a:lnTo>
                <a:cubicBezTo>
                  <a:pt x="1969744" y="6435467"/>
                  <a:pt x="1977604" y="6435133"/>
                  <a:pt x="1979446" y="6429733"/>
                </a:cubicBezTo>
                <a:cubicBezTo>
                  <a:pt x="1951694" y="6420269"/>
                  <a:pt x="1939748" y="6409866"/>
                  <a:pt x="1943616" y="6398526"/>
                </a:cubicBezTo>
                <a:lnTo>
                  <a:pt x="2019855" y="6174980"/>
                </a:lnTo>
                <a:cubicBezTo>
                  <a:pt x="1994839" y="6139322"/>
                  <a:pt x="1963549" y="6112979"/>
                  <a:pt x="1925984" y="6095948"/>
                </a:cubicBezTo>
                <a:cubicBezTo>
                  <a:pt x="1893140" y="6146833"/>
                  <a:pt x="1862841" y="6167543"/>
                  <a:pt x="1835088" y="6158078"/>
                </a:cubicBezTo>
                <a:lnTo>
                  <a:pt x="1812193" y="6150270"/>
                </a:lnTo>
                <a:cubicBezTo>
                  <a:pt x="1772403" y="6130672"/>
                  <a:pt x="1757298" y="6106834"/>
                  <a:pt x="1766875" y="6078755"/>
                </a:cubicBezTo>
                <a:lnTo>
                  <a:pt x="1857202" y="5813900"/>
                </a:lnTo>
                <a:lnTo>
                  <a:pt x="1822055" y="5773885"/>
                </a:lnTo>
                <a:lnTo>
                  <a:pt x="1856031" y="5674261"/>
                </a:lnTo>
                <a:lnTo>
                  <a:pt x="1830325" y="5545241"/>
                </a:lnTo>
                <a:cubicBezTo>
                  <a:pt x="1847515" y="5540254"/>
                  <a:pt x="1858230" y="5531551"/>
                  <a:pt x="1862466" y="5519132"/>
                </a:cubicBezTo>
                <a:lnTo>
                  <a:pt x="1838644" y="5445907"/>
                </a:lnTo>
                <a:lnTo>
                  <a:pt x="1878145" y="5330084"/>
                </a:lnTo>
                <a:lnTo>
                  <a:pt x="1845077" y="5290777"/>
                </a:lnTo>
                <a:lnTo>
                  <a:pt x="1850601" y="5274578"/>
                </a:lnTo>
                <a:lnTo>
                  <a:pt x="1900796" y="5263669"/>
                </a:lnTo>
                <a:cubicBezTo>
                  <a:pt x="1873040" y="5254202"/>
                  <a:pt x="1861006" y="5244071"/>
                  <a:pt x="1864689" y="5233271"/>
                </a:cubicBezTo>
                <a:cubicBezTo>
                  <a:pt x="1872239" y="5211132"/>
                  <a:pt x="1882954" y="5202429"/>
                  <a:pt x="1896830" y="5207161"/>
                </a:cubicBezTo>
                <a:lnTo>
                  <a:pt x="1895903" y="5141746"/>
                </a:lnTo>
                <a:lnTo>
                  <a:pt x="1929879" y="5042122"/>
                </a:lnTo>
                <a:cubicBezTo>
                  <a:pt x="1931721" y="5036723"/>
                  <a:pt x="1939581" y="5036389"/>
                  <a:pt x="1953457" y="5041122"/>
                </a:cubicBezTo>
                <a:lnTo>
                  <a:pt x="1938166" y="5017824"/>
                </a:lnTo>
                <a:lnTo>
                  <a:pt x="2005487" y="4956696"/>
                </a:lnTo>
                <a:cubicBezTo>
                  <a:pt x="1983808" y="4929411"/>
                  <a:pt x="1975550" y="4908209"/>
                  <a:pt x="1980706" y="4893090"/>
                </a:cubicBezTo>
                <a:lnTo>
                  <a:pt x="2023245" y="4768358"/>
                </a:lnTo>
                <a:lnTo>
                  <a:pt x="1987821" y="4729151"/>
                </a:lnTo>
                <a:lnTo>
                  <a:pt x="2019035" y="4637627"/>
                </a:lnTo>
                <a:cubicBezTo>
                  <a:pt x="2011723" y="4568226"/>
                  <a:pt x="1996445" y="4519917"/>
                  <a:pt x="1973197" y="4492699"/>
                </a:cubicBezTo>
                <a:close/>
                <a:moveTo>
                  <a:pt x="741142" y="3710849"/>
                </a:moveTo>
                <a:lnTo>
                  <a:pt x="714525" y="3720759"/>
                </a:lnTo>
                <a:lnTo>
                  <a:pt x="672262" y="3844681"/>
                </a:lnTo>
                <a:lnTo>
                  <a:pt x="707703" y="4088234"/>
                </a:lnTo>
                <a:cubicBezTo>
                  <a:pt x="722967" y="4093440"/>
                  <a:pt x="729585" y="4099012"/>
                  <a:pt x="727559" y="4104952"/>
                </a:cubicBezTo>
                <a:lnTo>
                  <a:pt x="690576" y="4138451"/>
                </a:lnTo>
                <a:cubicBezTo>
                  <a:pt x="719165" y="4150009"/>
                  <a:pt x="731893" y="4160377"/>
                  <a:pt x="728762" y="4169558"/>
                </a:cubicBezTo>
                <a:cubicBezTo>
                  <a:pt x="805057" y="4177494"/>
                  <a:pt x="857081" y="4186195"/>
                  <a:pt x="884834" y="4195660"/>
                </a:cubicBezTo>
                <a:lnTo>
                  <a:pt x="941461" y="4029620"/>
                </a:lnTo>
                <a:lnTo>
                  <a:pt x="908395" y="3990313"/>
                </a:lnTo>
                <a:lnTo>
                  <a:pt x="928284" y="3931997"/>
                </a:lnTo>
                <a:lnTo>
                  <a:pt x="845706" y="3894792"/>
                </a:lnTo>
                <a:lnTo>
                  <a:pt x="873881" y="3812177"/>
                </a:lnTo>
                <a:cubicBezTo>
                  <a:pt x="857544" y="3769234"/>
                  <a:pt x="813299" y="3735458"/>
                  <a:pt x="741142" y="3710849"/>
                </a:cubicBezTo>
                <a:close/>
                <a:moveTo>
                  <a:pt x="733487" y="3597027"/>
                </a:moveTo>
                <a:lnTo>
                  <a:pt x="748501" y="3621135"/>
                </a:lnTo>
                <a:cubicBezTo>
                  <a:pt x="740657" y="3630514"/>
                  <a:pt x="724937" y="3631181"/>
                  <a:pt x="701348" y="3623137"/>
                </a:cubicBezTo>
                <a:cubicBezTo>
                  <a:pt x="713975" y="3658787"/>
                  <a:pt x="751509" y="3687260"/>
                  <a:pt x="813953" y="3708555"/>
                </a:cubicBezTo>
                <a:lnTo>
                  <a:pt x="866227" y="3698354"/>
                </a:lnTo>
                <a:lnTo>
                  <a:pt x="868989" y="3690256"/>
                </a:lnTo>
                <a:cubicBezTo>
                  <a:pt x="830453" y="3639740"/>
                  <a:pt x="800083" y="3610696"/>
                  <a:pt x="777881" y="3603125"/>
                </a:cubicBezTo>
                <a:close/>
                <a:moveTo>
                  <a:pt x="2177070" y="3123162"/>
                </a:moveTo>
                <a:cubicBezTo>
                  <a:pt x="2179005" y="3119672"/>
                  <a:pt x="2191059" y="3124076"/>
                  <a:pt x="2213231" y="3136372"/>
                </a:cubicBezTo>
                <a:lnTo>
                  <a:pt x="2263707" y="3206109"/>
                </a:lnTo>
                <a:lnTo>
                  <a:pt x="2254709" y="3222335"/>
                </a:lnTo>
                <a:cubicBezTo>
                  <a:pt x="2251710" y="3227743"/>
                  <a:pt x="2244668" y="3227375"/>
                  <a:pt x="2233580" y="3221226"/>
                </a:cubicBezTo>
                <a:lnTo>
                  <a:pt x="2242808" y="3243794"/>
                </a:lnTo>
                <a:lnTo>
                  <a:pt x="2223506" y="3278601"/>
                </a:lnTo>
                <a:cubicBezTo>
                  <a:pt x="2222539" y="3280346"/>
                  <a:pt x="2216513" y="3278145"/>
                  <a:pt x="2205425" y="3271996"/>
                </a:cubicBezTo>
                <a:lnTo>
                  <a:pt x="2219007" y="3286714"/>
                </a:lnTo>
                <a:lnTo>
                  <a:pt x="2204204" y="3313408"/>
                </a:lnTo>
                <a:cubicBezTo>
                  <a:pt x="2202753" y="3316025"/>
                  <a:pt x="2184069" y="3309200"/>
                  <a:pt x="2148152" y="3292932"/>
                </a:cubicBezTo>
                <a:lnTo>
                  <a:pt x="2131524" y="3283711"/>
                </a:lnTo>
                <a:lnTo>
                  <a:pt x="2138926" y="3270364"/>
                </a:lnTo>
                <a:lnTo>
                  <a:pt x="2132744" y="3242298"/>
                </a:lnTo>
                <a:lnTo>
                  <a:pt x="2149375" y="3251521"/>
                </a:lnTo>
                <a:cubicBezTo>
                  <a:pt x="2130879" y="3232595"/>
                  <a:pt x="2123759" y="3219294"/>
                  <a:pt x="2128016" y="3211618"/>
                </a:cubicBezTo>
                <a:close/>
                <a:moveTo>
                  <a:pt x="1973976" y="3007113"/>
                </a:moveTo>
                <a:lnTo>
                  <a:pt x="1968027" y="3017843"/>
                </a:lnTo>
                <a:cubicBezTo>
                  <a:pt x="1990199" y="3030139"/>
                  <a:pt x="2002300" y="3034455"/>
                  <a:pt x="2004333" y="3030791"/>
                </a:cubicBezTo>
                <a:cubicBezTo>
                  <a:pt x="2002943" y="3025458"/>
                  <a:pt x="1992824" y="3017565"/>
                  <a:pt x="1973976" y="3007113"/>
                </a:cubicBezTo>
                <a:close/>
                <a:moveTo>
                  <a:pt x="1582099" y="3000410"/>
                </a:moveTo>
                <a:lnTo>
                  <a:pt x="1576470" y="3005678"/>
                </a:lnTo>
                <a:lnTo>
                  <a:pt x="1607223" y="3024273"/>
                </a:lnTo>
                <a:close/>
                <a:moveTo>
                  <a:pt x="2712383" y="2957729"/>
                </a:moveTo>
                <a:lnTo>
                  <a:pt x="2730675" y="2967873"/>
                </a:lnTo>
                <a:cubicBezTo>
                  <a:pt x="2773912" y="2991851"/>
                  <a:pt x="2802868" y="3032431"/>
                  <a:pt x="2817544" y="3089617"/>
                </a:cubicBezTo>
                <a:lnTo>
                  <a:pt x="2799839" y="3121544"/>
                </a:lnTo>
                <a:cubicBezTo>
                  <a:pt x="2852610" y="3188449"/>
                  <a:pt x="2871110" y="3236121"/>
                  <a:pt x="2855340" y="3264560"/>
                </a:cubicBezTo>
                <a:lnTo>
                  <a:pt x="2853889" y="3267176"/>
                </a:lnTo>
                <a:cubicBezTo>
                  <a:pt x="2911513" y="3314873"/>
                  <a:pt x="2945067" y="3361539"/>
                  <a:pt x="2954549" y="3407176"/>
                </a:cubicBezTo>
                <a:lnTo>
                  <a:pt x="2924798" y="3460825"/>
                </a:lnTo>
                <a:cubicBezTo>
                  <a:pt x="2978014" y="3490337"/>
                  <a:pt x="3007376" y="3517113"/>
                  <a:pt x="3012888" y="3541157"/>
                </a:cubicBezTo>
                <a:cubicBezTo>
                  <a:pt x="3009211" y="3547787"/>
                  <a:pt x="3017901" y="3559563"/>
                  <a:pt x="3038957" y="3576487"/>
                </a:cubicBezTo>
                <a:lnTo>
                  <a:pt x="2992807" y="3659709"/>
                </a:lnTo>
                <a:cubicBezTo>
                  <a:pt x="2991839" y="3661453"/>
                  <a:pt x="2985258" y="3658944"/>
                  <a:pt x="2973061" y="3652181"/>
                </a:cubicBezTo>
                <a:cubicBezTo>
                  <a:pt x="2980158" y="3681210"/>
                  <a:pt x="2991391" y="3701469"/>
                  <a:pt x="3006763" y="3712959"/>
                </a:cubicBezTo>
                <a:lnTo>
                  <a:pt x="2980060" y="3761113"/>
                </a:lnTo>
                <a:cubicBezTo>
                  <a:pt x="2948308" y="3766089"/>
                  <a:pt x="2931755" y="3769798"/>
                  <a:pt x="2930400" y="3772242"/>
                </a:cubicBezTo>
                <a:lnTo>
                  <a:pt x="2882798" y="3858080"/>
                </a:lnTo>
                <a:lnTo>
                  <a:pt x="2847877" y="3838714"/>
                </a:lnTo>
                <a:lnTo>
                  <a:pt x="2841695" y="3810649"/>
                </a:lnTo>
                <a:cubicBezTo>
                  <a:pt x="2852781" y="3816797"/>
                  <a:pt x="2858810" y="3818999"/>
                  <a:pt x="2859777" y="3817254"/>
                </a:cubicBezTo>
                <a:cubicBezTo>
                  <a:pt x="2837605" y="3804958"/>
                  <a:pt x="2827532" y="3796978"/>
                  <a:pt x="2829564" y="3793314"/>
                </a:cubicBezTo>
                <a:lnTo>
                  <a:pt x="2869619" y="3721084"/>
                </a:lnTo>
                <a:cubicBezTo>
                  <a:pt x="2847367" y="3698477"/>
                  <a:pt x="2821058" y="3677956"/>
                  <a:pt x="2790693" y="3659521"/>
                </a:cubicBezTo>
                <a:cubicBezTo>
                  <a:pt x="2769642" y="3671343"/>
                  <a:pt x="2748028" y="3671106"/>
                  <a:pt x="2725856" y="3658811"/>
                </a:cubicBezTo>
                <a:lnTo>
                  <a:pt x="2707563" y="3648667"/>
                </a:lnTo>
                <a:cubicBezTo>
                  <a:pt x="2675270" y="3628477"/>
                  <a:pt x="2661641" y="3613847"/>
                  <a:pt x="2666672" y="3604774"/>
                </a:cubicBezTo>
                <a:lnTo>
                  <a:pt x="2714129" y="3519197"/>
                </a:lnTo>
                <a:lnTo>
                  <a:pt x="2683707" y="3491718"/>
                </a:lnTo>
                <a:lnTo>
                  <a:pt x="2701558" y="3459529"/>
                </a:lnTo>
                <a:lnTo>
                  <a:pt x="2670970" y="3397056"/>
                </a:lnTo>
                <a:cubicBezTo>
                  <a:pt x="2683798" y="3400064"/>
                  <a:pt x="2691326" y="3399561"/>
                  <a:pt x="2693551" y="3395549"/>
                </a:cubicBezTo>
                <a:lnTo>
                  <a:pt x="2669077" y="3357340"/>
                </a:lnTo>
                <a:lnTo>
                  <a:pt x="2689831" y="3319915"/>
                </a:lnTo>
                <a:lnTo>
                  <a:pt x="2661070" y="3293359"/>
                </a:lnTo>
                <a:lnTo>
                  <a:pt x="2663972" y="3288124"/>
                </a:lnTo>
                <a:lnTo>
                  <a:pt x="2701731" y="3298456"/>
                </a:lnTo>
                <a:cubicBezTo>
                  <a:pt x="2679557" y="3286159"/>
                  <a:pt x="2669439" y="3278267"/>
                  <a:pt x="2671373" y="3274777"/>
                </a:cubicBezTo>
                <a:cubicBezTo>
                  <a:pt x="2675341" y="3267624"/>
                  <a:pt x="2682868" y="3267122"/>
                  <a:pt x="2693954" y="3273270"/>
                </a:cubicBezTo>
                <a:lnTo>
                  <a:pt x="2687773" y="3245205"/>
                </a:lnTo>
                <a:lnTo>
                  <a:pt x="2705624" y="3213016"/>
                </a:lnTo>
                <a:cubicBezTo>
                  <a:pt x="2706592" y="3211271"/>
                  <a:pt x="2712619" y="3213472"/>
                  <a:pt x="2723706" y="3219620"/>
                </a:cubicBezTo>
                <a:lnTo>
                  <a:pt x="2709978" y="3205164"/>
                </a:lnTo>
                <a:lnTo>
                  <a:pt x="2756735" y="3199270"/>
                </a:lnTo>
                <a:cubicBezTo>
                  <a:pt x="2737755" y="3181216"/>
                  <a:pt x="2729619" y="3169747"/>
                  <a:pt x="2732328" y="3164862"/>
                </a:cubicBezTo>
                <a:lnTo>
                  <a:pt x="2754678" y="3124560"/>
                </a:lnTo>
                <a:lnTo>
                  <a:pt x="2724109" y="3097342"/>
                </a:lnTo>
                <a:lnTo>
                  <a:pt x="2740509" y="3067769"/>
                </a:lnTo>
                <a:cubicBezTo>
                  <a:pt x="2729076" y="3036107"/>
                  <a:pt x="2713267" y="3011030"/>
                  <a:pt x="2693081" y="2992536"/>
                </a:cubicBezTo>
                <a:close/>
                <a:moveTo>
                  <a:pt x="2377464" y="2922560"/>
                </a:moveTo>
                <a:lnTo>
                  <a:pt x="2410722" y="2941003"/>
                </a:lnTo>
                <a:cubicBezTo>
                  <a:pt x="2428460" y="2950840"/>
                  <a:pt x="2449205" y="2967021"/>
                  <a:pt x="2472954" y="2989543"/>
                </a:cubicBezTo>
                <a:lnTo>
                  <a:pt x="2450749" y="3029585"/>
                </a:lnTo>
                <a:cubicBezTo>
                  <a:pt x="2489721" y="3066481"/>
                  <a:pt x="2506983" y="3088942"/>
                  <a:pt x="2502532" y="3096968"/>
                </a:cubicBezTo>
                <a:cubicBezTo>
                  <a:pt x="2501565" y="3098712"/>
                  <a:pt x="2495536" y="3096511"/>
                  <a:pt x="2484451" y="3090363"/>
                </a:cubicBezTo>
                <a:lnTo>
                  <a:pt x="2493679" y="3112931"/>
                </a:lnTo>
                <a:lnTo>
                  <a:pt x="2452027" y="3188041"/>
                </a:lnTo>
                <a:lnTo>
                  <a:pt x="2480786" y="3214598"/>
                </a:lnTo>
                <a:cubicBezTo>
                  <a:pt x="2470919" y="3232393"/>
                  <a:pt x="2469207" y="3262926"/>
                  <a:pt x="2475653" y="3306194"/>
                </a:cubicBezTo>
                <a:lnTo>
                  <a:pt x="2459023" y="3296972"/>
                </a:lnTo>
                <a:lnTo>
                  <a:pt x="2472606" y="3311690"/>
                </a:lnTo>
                <a:lnTo>
                  <a:pt x="2419199" y="3407996"/>
                </a:lnTo>
                <a:lnTo>
                  <a:pt x="2393570" y="3415000"/>
                </a:lnTo>
                <a:cubicBezTo>
                  <a:pt x="2402915" y="3424288"/>
                  <a:pt x="2406476" y="3430939"/>
                  <a:pt x="2404250" y="3434952"/>
                </a:cubicBezTo>
                <a:lnTo>
                  <a:pt x="2378768" y="3441693"/>
                </a:lnTo>
                <a:lnTo>
                  <a:pt x="2327216" y="3413106"/>
                </a:lnTo>
                <a:lnTo>
                  <a:pt x="2336069" y="3397142"/>
                </a:lnTo>
                <a:lnTo>
                  <a:pt x="2326840" y="3374572"/>
                </a:lnTo>
                <a:lnTo>
                  <a:pt x="2343471" y="3383795"/>
                </a:lnTo>
                <a:cubicBezTo>
                  <a:pt x="2335384" y="3372239"/>
                  <a:pt x="2325242" y="3363079"/>
                  <a:pt x="2313047" y="3356316"/>
                </a:cubicBezTo>
                <a:cubicBezTo>
                  <a:pt x="2315079" y="3352652"/>
                  <a:pt x="2322192" y="3354201"/>
                  <a:pt x="2334387" y="3360964"/>
                </a:cubicBezTo>
                <a:cubicBezTo>
                  <a:pt x="2332060" y="3336405"/>
                  <a:pt x="2333366" y="3319677"/>
                  <a:pt x="2338300" y="3310780"/>
                </a:cubicBezTo>
                <a:lnTo>
                  <a:pt x="2350200" y="3289320"/>
                </a:lnTo>
                <a:cubicBezTo>
                  <a:pt x="2377176" y="3188393"/>
                  <a:pt x="2393858" y="3132172"/>
                  <a:pt x="2400243" y="3120657"/>
                </a:cubicBezTo>
                <a:lnTo>
                  <a:pt x="2417949" y="3088729"/>
                </a:lnTo>
                <a:lnTo>
                  <a:pt x="2387526" y="3061250"/>
                </a:lnTo>
                <a:lnTo>
                  <a:pt x="2397975" y="3042408"/>
                </a:lnTo>
                <a:cubicBezTo>
                  <a:pt x="2401265" y="3036475"/>
                  <a:pt x="2398189" y="3028953"/>
                  <a:pt x="2388749" y="3019840"/>
                </a:cubicBezTo>
                <a:lnTo>
                  <a:pt x="2414230" y="3013096"/>
                </a:lnTo>
                <a:lnTo>
                  <a:pt x="2415826" y="3010218"/>
                </a:lnTo>
                <a:cubicBezTo>
                  <a:pt x="2386381" y="2958758"/>
                  <a:pt x="2373594" y="2929539"/>
                  <a:pt x="2377464" y="2922560"/>
                </a:cubicBezTo>
                <a:close/>
                <a:moveTo>
                  <a:pt x="2567808" y="2053914"/>
                </a:moveTo>
                <a:lnTo>
                  <a:pt x="2602730" y="2073280"/>
                </a:lnTo>
                <a:lnTo>
                  <a:pt x="2610360" y="2098727"/>
                </a:lnTo>
                <a:lnTo>
                  <a:pt x="2577102" y="2080284"/>
                </a:lnTo>
                <a:lnTo>
                  <a:pt x="2566212" y="2056793"/>
                </a:lnTo>
                <a:close/>
                <a:moveTo>
                  <a:pt x="2561482" y="2026110"/>
                </a:moveTo>
                <a:lnTo>
                  <a:pt x="2578112" y="2035334"/>
                </a:lnTo>
                <a:cubicBezTo>
                  <a:pt x="2601102" y="2048767"/>
                  <a:pt x="2611776" y="2056967"/>
                  <a:pt x="2610131" y="2059934"/>
                </a:cubicBezTo>
                <a:cubicBezTo>
                  <a:pt x="2597110" y="2057274"/>
                  <a:pt x="2590067" y="2056905"/>
                  <a:pt x="2589003" y="2058824"/>
                </a:cubicBezTo>
                <a:lnTo>
                  <a:pt x="2554080" y="2039457"/>
                </a:lnTo>
                <a:close/>
                <a:moveTo>
                  <a:pt x="2246617" y="1511711"/>
                </a:moveTo>
                <a:cubicBezTo>
                  <a:pt x="2275908" y="1537308"/>
                  <a:pt x="2291719" y="1562387"/>
                  <a:pt x="2294045" y="1586945"/>
                </a:cubicBezTo>
                <a:cubicBezTo>
                  <a:pt x="2283530" y="1584993"/>
                  <a:pt x="2265940" y="1589267"/>
                  <a:pt x="2241271" y="1599768"/>
                </a:cubicBezTo>
                <a:lnTo>
                  <a:pt x="2274743" y="1621751"/>
                </a:lnTo>
                <a:lnTo>
                  <a:pt x="2308001" y="1640195"/>
                </a:lnTo>
                <a:lnTo>
                  <a:pt x="2309452" y="1637578"/>
                </a:lnTo>
                <a:cubicBezTo>
                  <a:pt x="2311484" y="1633914"/>
                  <a:pt x="2295316" y="1622553"/>
                  <a:pt x="2260949" y="1603495"/>
                </a:cubicBezTo>
                <a:lnTo>
                  <a:pt x="2318450" y="1621352"/>
                </a:lnTo>
                <a:cubicBezTo>
                  <a:pt x="2307364" y="1615204"/>
                  <a:pt x="2302306" y="1611259"/>
                  <a:pt x="2303273" y="1609514"/>
                </a:cubicBezTo>
                <a:cubicBezTo>
                  <a:pt x="2325446" y="1621810"/>
                  <a:pt x="2337500" y="1626214"/>
                  <a:pt x="2339435" y="1622724"/>
                </a:cubicBezTo>
                <a:cubicBezTo>
                  <a:pt x="2317262" y="1610428"/>
                  <a:pt x="2307192" y="1602448"/>
                  <a:pt x="2309223" y="1598785"/>
                </a:cubicBezTo>
                <a:lnTo>
                  <a:pt x="2312126" y="1593550"/>
                </a:lnTo>
                <a:lnTo>
                  <a:pt x="2392207" y="1609900"/>
                </a:lnTo>
                <a:lnTo>
                  <a:pt x="2398158" y="1599171"/>
                </a:lnTo>
                <a:cubicBezTo>
                  <a:pt x="2377295" y="1581898"/>
                  <a:pt x="2367638" y="1571867"/>
                  <a:pt x="2369186" y="1569074"/>
                </a:cubicBezTo>
                <a:lnTo>
                  <a:pt x="2316395" y="1546642"/>
                </a:lnTo>
                <a:lnTo>
                  <a:pt x="2319297" y="1541408"/>
                </a:lnTo>
                <a:lnTo>
                  <a:pt x="2267746" y="1512820"/>
                </a:lnTo>
                <a:cubicBezTo>
                  <a:pt x="2266682" y="1514740"/>
                  <a:pt x="2259638" y="1514369"/>
                  <a:pt x="2246617" y="1511711"/>
                </a:cubicBezTo>
                <a:close/>
                <a:moveTo>
                  <a:pt x="568405" y="34"/>
                </a:moveTo>
                <a:cubicBezTo>
                  <a:pt x="576264" y="-300"/>
                  <a:pt x="587133" y="1900"/>
                  <a:pt x="601010" y="6632"/>
                </a:cubicBezTo>
                <a:lnTo>
                  <a:pt x="644721" y="21540"/>
                </a:lnTo>
                <a:cubicBezTo>
                  <a:pt x="709328" y="68287"/>
                  <a:pt x="776323" y="103492"/>
                  <a:pt x="845704" y="127154"/>
                </a:cubicBezTo>
                <a:cubicBezTo>
                  <a:pt x="941452" y="159808"/>
                  <a:pt x="1023629" y="175478"/>
                  <a:pt x="1092235" y="174162"/>
                </a:cubicBezTo>
                <a:lnTo>
                  <a:pt x="1113051" y="181261"/>
                </a:lnTo>
                <a:cubicBezTo>
                  <a:pt x="1232244" y="249640"/>
                  <a:pt x="1290458" y="287877"/>
                  <a:pt x="1287696" y="295978"/>
                </a:cubicBezTo>
                <a:lnTo>
                  <a:pt x="1396613" y="324081"/>
                </a:lnTo>
                <a:lnTo>
                  <a:pt x="1481953" y="353186"/>
                </a:lnTo>
                <a:cubicBezTo>
                  <a:pt x="1690100" y="424172"/>
                  <a:pt x="1811616" y="533427"/>
                  <a:pt x="1846502" y="680948"/>
                </a:cubicBezTo>
                <a:lnTo>
                  <a:pt x="1890213" y="695856"/>
                </a:lnTo>
                <a:lnTo>
                  <a:pt x="1907063" y="646449"/>
                </a:lnTo>
                <a:lnTo>
                  <a:pt x="1898256" y="597333"/>
                </a:lnTo>
                <a:cubicBezTo>
                  <a:pt x="1913520" y="602539"/>
                  <a:pt x="1920230" y="607842"/>
                  <a:pt x="1918388" y="613242"/>
                </a:cubicBezTo>
                <a:cubicBezTo>
                  <a:pt x="1932264" y="617974"/>
                  <a:pt x="1940125" y="617641"/>
                  <a:pt x="1941966" y="612241"/>
                </a:cubicBezTo>
                <a:cubicBezTo>
                  <a:pt x="2033097" y="649348"/>
                  <a:pt x="2101013" y="681854"/>
                  <a:pt x="2145713" y="709757"/>
                </a:cubicBezTo>
                <a:cubicBezTo>
                  <a:pt x="2149581" y="698417"/>
                  <a:pt x="2166084" y="697717"/>
                  <a:pt x="2195225" y="707656"/>
                </a:cubicBezTo>
                <a:cubicBezTo>
                  <a:pt x="2236853" y="721853"/>
                  <a:pt x="2253975" y="764762"/>
                  <a:pt x="2246589" y="836383"/>
                </a:cubicBezTo>
                <a:cubicBezTo>
                  <a:pt x="2340941" y="927634"/>
                  <a:pt x="2380199" y="996478"/>
                  <a:pt x="2364362" y="1042916"/>
                </a:cubicBezTo>
                <a:cubicBezTo>
                  <a:pt x="2379625" y="1048121"/>
                  <a:pt x="2386336" y="1053423"/>
                  <a:pt x="2384495" y="1058823"/>
                </a:cubicBezTo>
                <a:lnTo>
                  <a:pt x="2356043" y="1142249"/>
                </a:lnTo>
                <a:lnTo>
                  <a:pt x="2389109" y="1181555"/>
                </a:lnTo>
                <a:lnTo>
                  <a:pt x="2352370" y="1289279"/>
                </a:lnTo>
                <a:cubicBezTo>
                  <a:pt x="2287190" y="1294174"/>
                  <a:pt x="2254048" y="1298241"/>
                  <a:pt x="2252942" y="1301482"/>
                </a:cubicBezTo>
                <a:lnTo>
                  <a:pt x="2252663" y="1302300"/>
                </a:lnTo>
                <a:lnTo>
                  <a:pt x="2276917" y="1335521"/>
                </a:lnTo>
                <a:lnTo>
                  <a:pt x="2311839" y="1354887"/>
                </a:lnTo>
                <a:lnTo>
                  <a:pt x="2320692" y="1338924"/>
                </a:lnTo>
                <a:lnTo>
                  <a:pt x="2309802" y="1315433"/>
                </a:lnTo>
                <a:cubicBezTo>
                  <a:pt x="2321997" y="1322196"/>
                  <a:pt x="2327609" y="1326449"/>
                  <a:pt x="2326642" y="1328194"/>
                </a:cubicBezTo>
                <a:cubicBezTo>
                  <a:pt x="2337728" y="1334342"/>
                  <a:pt x="2343757" y="1336544"/>
                  <a:pt x="2344724" y="1334799"/>
                </a:cubicBezTo>
                <a:cubicBezTo>
                  <a:pt x="2418036" y="1377736"/>
                  <a:pt x="2473077" y="1411795"/>
                  <a:pt x="2509848" y="1436977"/>
                </a:cubicBezTo>
                <a:cubicBezTo>
                  <a:pt x="2511880" y="1433314"/>
                  <a:pt x="2524536" y="1437937"/>
                  <a:pt x="2547817" y="1450848"/>
                </a:cubicBezTo>
                <a:cubicBezTo>
                  <a:pt x="2581077" y="1469292"/>
                  <a:pt x="2597853" y="1492624"/>
                  <a:pt x="2598148" y="1520848"/>
                </a:cubicBezTo>
                <a:cubicBezTo>
                  <a:pt x="2678466" y="1587744"/>
                  <a:pt x="2714466" y="1628695"/>
                  <a:pt x="2706145" y="1643699"/>
                </a:cubicBezTo>
                <a:cubicBezTo>
                  <a:pt x="2718339" y="1650462"/>
                  <a:pt x="2723954" y="1654716"/>
                  <a:pt x="2722986" y="1656460"/>
                </a:cubicBezTo>
                <a:lnTo>
                  <a:pt x="2708038" y="1683417"/>
                </a:lnTo>
                <a:lnTo>
                  <a:pt x="2736797" y="1709972"/>
                </a:lnTo>
                <a:lnTo>
                  <a:pt x="2717495" y="1744780"/>
                </a:lnTo>
                <a:cubicBezTo>
                  <a:pt x="2667687" y="1727423"/>
                  <a:pt x="2642493" y="1719269"/>
                  <a:pt x="2641913" y="1720316"/>
                </a:cubicBezTo>
                <a:lnTo>
                  <a:pt x="2628560" y="1744393"/>
                </a:lnTo>
                <a:cubicBezTo>
                  <a:pt x="2627399" y="1746487"/>
                  <a:pt x="2633573" y="1762799"/>
                  <a:pt x="2647084" y="1793332"/>
                </a:cubicBezTo>
                <a:lnTo>
                  <a:pt x="2642730" y="1801183"/>
                </a:lnTo>
                <a:lnTo>
                  <a:pt x="2603308" y="1789929"/>
                </a:lnTo>
                <a:lnTo>
                  <a:pt x="2570655" y="1848812"/>
                </a:lnTo>
                <a:cubicBezTo>
                  <a:pt x="2569687" y="1850558"/>
                  <a:pt x="2577360" y="1864166"/>
                  <a:pt x="2593676" y="1889638"/>
                </a:cubicBezTo>
                <a:lnTo>
                  <a:pt x="2569875" y="1932559"/>
                </a:lnTo>
                <a:cubicBezTo>
                  <a:pt x="2587271" y="1945627"/>
                  <a:pt x="2597465" y="1966451"/>
                  <a:pt x="2600462" y="1995031"/>
                </a:cubicBezTo>
                <a:cubicBezTo>
                  <a:pt x="2612656" y="2001793"/>
                  <a:pt x="2618270" y="2006047"/>
                  <a:pt x="2617303" y="2007791"/>
                </a:cubicBezTo>
                <a:lnTo>
                  <a:pt x="2605402" y="2029251"/>
                </a:lnTo>
                <a:cubicBezTo>
                  <a:pt x="2598936" y="2030456"/>
                  <a:pt x="2586280" y="2025833"/>
                  <a:pt x="2567432" y="2015381"/>
                </a:cubicBezTo>
                <a:cubicBezTo>
                  <a:pt x="2540224" y="1983411"/>
                  <a:pt x="2527491" y="1965857"/>
                  <a:pt x="2529233" y="1962716"/>
                </a:cubicBezTo>
                <a:lnTo>
                  <a:pt x="2479344" y="1935050"/>
                </a:lnTo>
                <a:lnTo>
                  <a:pt x="2470491" y="1951014"/>
                </a:lnTo>
                <a:cubicBezTo>
                  <a:pt x="2468265" y="1955027"/>
                  <a:pt x="2471825" y="1961677"/>
                  <a:pt x="2481169" y="1970966"/>
                </a:cubicBezTo>
                <a:cubicBezTo>
                  <a:pt x="2468342" y="1967959"/>
                  <a:pt x="2460816" y="1968460"/>
                  <a:pt x="2458590" y="1972474"/>
                </a:cubicBezTo>
                <a:cubicBezTo>
                  <a:pt x="2457526" y="1974393"/>
                  <a:pt x="2461569" y="1980171"/>
                  <a:pt x="2470720" y="1989808"/>
                </a:cubicBezTo>
                <a:cubicBezTo>
                  <a:pt x="2457892" y="1986801"/>
                  <a:pt x="2450367" y="1987303"/>
                  <a:pt x="2448141" y="1991316"/>
                </a:cubicBezTo>
                <a:lnTo>
                  <a:pt x="2445238" y="1996550"/>
                </a:lnTo>
                <a:lnTo>
                  <a:pt x="2473999" y="2023107"/>
                </a:lnTo>
                <a:lnTo>
                  <a:pt x="2460647" y="2047184"/>
                </a:lnTo>
                <a:cubicBezTo>
                  <a:pt x="2475256" y="2083573"/>
                  <a:pt x="2490533" y="2109610"/>
                  <a:pt x="2506478" y="2125297"/>
                </a:cubicBezTo>
                <a:cubicBezTo>
                  <a:pt x="2505511" y="2127040"/>
                  <a:pt x="2499485" y="2124840"/>
                  <a:pt x="2488398" y="2118692"/>
                </a:cubicBezTo>
                <a:cubicBezTo>
                  <a:pt x="2525103" y="2185812"/>
                  <a:pt x="2537554" y="2230015"/>
                  <a:pt x="2525750" y="2251300"/>
                </a:cubicBezTo>
                <a:lnTo>
                  <a:pt x="2519800" y="2262030"/>
                </a:lnTo>
                <a:lnTo>
                  <a:pt x="2486542" y="2243587"/>
                </a:lnTo>
                <a:cubicBezTo>
                  <a:pt x="2489154" y="2238876"/>
                  <a:pt x="2462797" y="2218443"/>
                  <a:pt x="2407470" y="2182285"/>
                </a:cubicBezTo>
                <a:lnTo>
                  <a:pt x="2390840" y="2173064"/>
                </a:lnTo>
                <a:lnTo>
                  <a:pt x="2371538" y="2207870"/>
                </a:lnTo>
                <a:lnTo>
                  <a:pt x="2288177" y="2158220"/>
                </a:lnTo>
                <a:lnTo>
                  <a:pt x="2268499" y="2154494"/>
                </a:lnTo>
                <a:lnTo>
                  <a:pt x="2258195" y="2173075"/>
                </a:lnTo>
                <a:lnTo>
                  <a:pt x="2285947" y="2244583"/>
                </a:lnTo>
                <a:cubicBezTo>
                  <a:pt x="2271815" y="2241309"/>
                  <a:pt x="2264220" y="2240633"/>
                  <a:pt x="2263156" y="2242552"/>
                </a:cubicBezTo>
                <a:cubicBezTo>
                  <a:pt x="2280893" y="2252389"/>
                  <a:pt x="2301637" y="2268568"/>
                  <a:pt x="2325387" y="2291092"/>
                </a:cubicBezTo>
                <a:cubicBezTo>
                  <a:pt x="2323452" y="2294581"/>
                  <a:pt x="2316940" y="2293251"/>
                  <a:pt x="2305853" y="2287103"/>
                </a:cubicBezTo>
                <a:cubicBezTo>
                  <a:pt x="2315454" y="2350827"/>
                  <a:pt x="2336884" y="2391911"/>
                  <a:pt x="2370143" y="2410355"/>
                </a:cubicBezTo>
                <a:lnTo>
                  <a:pt x="2367094" y="2415851"/>
                </a:lnTo>
                <a:lnTo>
                  <a:pt x="2347562" y="2411862"/>
                </a:lnTo>
                <a:cubicBezTo>
                  <a:pt x="2370554" y="2425297"/>
                  <a:pt x="2381178" y="2433584"/>
                  <a:pt x="2379437" y="2436724"/>
                </a:cubicBezTo>
                <a:lnTo>
                  <a:pt x="2377986" y="2439341"/>
                </a:lnTo>
                <a:cubicBezTo>
                  <a:pt x="2377018" y="2441086"/>
                  <a:pt x="2370436" y="2438577"/>
                  <a:pt x="2358242" y="2431814"/>
                </a:cubicBezTo>
                <a:cubicBezTo>
                  <a:pt x="2361236" y="2460393"/>
                  <a:pt x="2371986" y="2481525"/>
                  <a:pt x="2390490" y="2495208"/>
                </a:cubicBezTo>
                <a:lnTo>
                  <a:pt x="2383089" y="2508555"/>
                </a:lnTo>
                <a:cubicBezTo>
                  <a:pt x="2377574" y="2518499"/>
                  <a:pt x="2376152" y="2534137"/>
                  <a:pt x="2378821" y="2555463"/>
                </a:cubicBezTo>
                <a:cubicBezTo>
                  <a:pt x="2365800" y="2552804"/>
                  <a:pt x="2358804" y="2552347"/>
                  <a:pt x="2357836" y="2554092"/>
                </a:cubicBezTo>
                <a:cubicBezTo>
                  <a:pt x="2376684" y="2564544"/>
                  <a:pt x="2395522" y="2597233"/>
                  <a:pt x="2414348" y="2652157"/>
                </a:cubicBezTo>
                <a:cubicBezTo>
                  <a:pt x="2426543" y="2658920"/>
                  <a:pt x="2432158" y="2663173"/>
                  <a:pt x="2431190" y="2664918"/>
                </a:cubicBezTo>
                <a:cubicBezTo>
                  <a:pt x="2424724" y="2666123"/>
                  <a:pt x="2412066" y="2661499"/>
                  <a:pt x="2393221" y="2651048"/>
                </a:cubicBezTo>
                <a:lnTo>
                  <a:pt x="2406946" y="2665504"/>
                </a:lnTo>
                <a:lnTo>
                  <a:pt x="2405495" y="2668121"/>
                </a:lnTo>
                <a:cubicBezTo>
                  <a:pt x="2404431" y="2670040"/>
                  <a:pt x="2398357" y="2667926"/>
                  <a:pt x="2387270" y="2661778"/>
                </a:cubicBezTo>
                <a:cubicBezTo>
                  <a:pt x="2406971" y="2681143"/>
                  <a:pt x="2414645" y="2694753"/>
                  <a:pt x="2410293" y="2702604"/>
                </a:cubicBezTo>
                <a:lnTo>
                  <a:pt x="2402890" y="2715950"/>
                </a:lnTo>
                <a:lnTo>
                  <a:pt x="2436149" y="2734394"/>
                </a:lnTo>
                <a:lnTo>
                  <a:pt x="2394642" y="2809242"/>
                </a:lnTo>
                <a:cubicBezTo>
                  <a:pt x="2392611" y="2812906"/>
                  <a:pt x="2404936" y="2844264"/>
                  <a:pt x="2431621" y="2903318"/>
                </a:cubicBezTo>
                <a:lnTo>
                  <a:pt x="2398362" y="2884875"/>
                </a:lnTo>
                <a:cubicBezTo>
                  <a:pt x="2363993" y="2865815"/>
                  <a:pt x="2345186" y="2846146"/>
                  <a:pt x="2341936" y="2825866"/>
                </a:cubicBezTo>
                <a:cubicBezTo>
                  <a:pt x="2343000" y="2823947"/>
                  <a:pt x="2350043" y="2824317"/>
                  <a:pt x="2363064" y="2826975"/>
                </a:cubicBezTo>
                <a:cubicBezTo>
                  <a:pt x="2366878" y="2793959"/>
                  <a:pt x="2353458" y="2751500"/>
                  <a:pt x="2322807" y="2699600"/>
                </a:cubicBezTo>
                <a:cubicBezTo>
                  <a:pt x="2301884" y="2690278"/>
                  <a:pt x="2278674" y="2678547"/>
                  <a:pt x="2253175" y="2664406"/>
                </a:cubicBezTo>
                <a:lnTo>
                  <a:pt x="2244322" y="2680370"/>
                </a:lnTo>
                <a:cubicBezTo>
                  <a:pt x="2240936" y="2686477"/>
                  <a:pt x="2243964" y="2694087"/>
                  <a:pt x="2253405" y="2703201"/>
                </a:cubicBezTo>
                <a:cubicBezTo>
                  <a:pt x="2232450" y="2714849"/>
                  <a:pt x="2210332" y="2714218"/>
                  <a:pt x="2187050" y="2701306"/>
                </a:cubicBezTo>
                <a:lnTo>
                  <a:pt x="2145948" y="2653876"/>
                </a:lnTo>
                <a:cubicBezTo>
                  <a:pt x="2128068" y="2641679"/>
                  <a:pt x="2106379" y="2628511"/>
                  <a:pt x="2080880" y="2614371"/>
                </a:cubicBezTo>
                <a:lnTo>
                  <a:pt x="2062588" y="2604227"/>
                </a:lnTo>
                <a:cubicBezTo>
                  <a:pt x="2040415" y="2591931"/>
                  <a:pt x="2017835" y="2593438"/>
                  <a:pt x="1994848" y="2608750"/>
                </a:cubicBezTo>
                <a:cubicBezTo>
                  <a:pt x="1987086" y="2604446"/>
                  <a:pt x="1973947" y="2600695"/>
                  <a:pt x="1955427" y="2597496"/>
                </a:cubicBezTo>
                <a:lnTo>
                  <a:pt x="1964653" y="2620064"/>
                </a:lnTo>
                <a:lnTo>
                  <a:pt x="1960154" y="2628177"/>
                </a:lnTo>
                <a:lnTo>
                  <a:pt x="1954360" y="2630822"/>
                </a:lnTo>
                <a:lnTo>
                  <a:pt x="1955874" y="2644339"/>
                </a:lnTo>
                <a:cubicBezTo>
                  <a:pt x="1957193" y="2669427"/>
                  <a:pt x="1956779" y="2692360"/>
                  <a:pt x="1954629" y="2713138"/>
                </a:cubicBezTo>
                <a:lnTo>
                  <a:pt x="1944095" y="2763667"/>
                </a:lnTo>
                <a:lnTo>
                  <a:pt x="1958161" y="2772929"/>
                </a:lnTo>
                <a:cubicBezTo>
                  <a:pt x="1963196" y="2776918"/>
                  <a:pt x="1965302" y="2779655"/>
                  <a:pt x="1964481" y="2781138"/>
                </a:cubicBezTo>
                <a:lnTo>
                  <a:pt x="1959982" y="2789251"/>
                </a:lnTo>
                <a:cubicBezTo>
                  <a:pt x="1957351" y="2790074"/>
                  <a:pt x="1953021" y="2789384"/>
                  <a:pt x="1946995" y="2787182"/>
                </a:cubicBezTo>
                <a:lnTo>
                  <a:pt x="1938222" y="2782964"/>
                </a:lnTo>
                <a:lnTo>
                  <a:pt x="1931656" y="2802217"/>
                </a:lnTo>
                <a:lnTo>
                  <a:pt x="1890027" y="2788020"/>
                </a:lnTo>
                <a:cubicBezTo>
                  <a:pt x="1894999" y="2773442"/>
                  <a:pt x="1863617" y="2747368"/>
                  <a:pt x="1795880" y="2709800"/>
                </a:cubicBezTo>
                <a:lnTo>
                  <a:pt x="1775064" y="2702701"/>
                </a:lnTo>
                <a:lnTo>
                  <a:pt x="1741845" y="2800106"/>
                </a:lnTo>
                <a:lnTo>
                  <a:pt x="1750534" y="2806212"/>
                </a:lnTo>
                <a:lnTo>
                  <a:pt x="1787052" y="2822698"/>
                </a:lnTo>
                <a:cubicBezTo>
                  <a:pt x="1796204" y="2832336"/>
                  <a:pt x="1800247" y="2838114"/>
                  <a:pt x="1799183" y="2840033"/>
                </a:cubicBezTo>
                <a:lnTo>
                  <a:pt x="1900624" y="2896288"/>
                </a:lnTo>
                <a:lnTo>
                  <a:pt x="1958356" y="2952941"/>
                </a:lnTo>
                <a:lnTo>
                  <a:pt x="2009909" y="2981530"/>
                </a:lnTo>
                <a:cubicBezTo>
                  <a:pt x="2012908" y="2976122"/>
                  <a:pt x="2025494" y="2979564"/>
                  <a:pt x="2047666" y="2991860"/>
                </a:cubicBezTo>
                <a:lnTo>
                  <a:pt x="2065959" y="3002004"/>
                </a:lnTo>
                <a:cubicBezTo>
                  <a:pt x="2078745" y="3031224"/>
                  <a:pt x="2083882" y="3048101"/>
                  <a:pt x="2081366" y="3052637"/>
                </a:cubicBezTo>
                <a:cubicBezTo>
                  <a:pt x="2077303" y="3059965"/>
                  <a:pt x="2067794" y="3064046"/>
                  <a:pt x="2052838" y="3064875"/>
                </a:cubicBezTo>
                <a:cubicBezTo>
                  <a:pt x="2050572" y="3095101"/>
                  <a:pt x="2044745" y="3118674"/>
                  <a:pt x="2035361" y="3135597"/>
                </a:cubicBezTo>
                <a:lnTo>
                  <a:pt x="2008511" y="3184013"/>
                </a:lnTo>
                <a:cubicBezTo>
                  <a:pt x="2006286" y="3188026"/>
                  <a:pt x="1998761" y="3188528"/>
                  <a:pt x="1985933" y="3185521"/>
                </a:cubicBezTo>
                <a:cubicBezTo>
                  <a:pt x="1995374" y="3194635"/>
                  <a:pt x="1998933" y="3201285"/>
                  <a:pt x="1996611" y="3205473"/>
                </a:cubicBezTo>
                <a:lnTo>
                  <a:pt x="1961054" y="3269590"/>
                </a:lnTo>
                <a:cubicBezTo>
                  <a:pt x="1972183" y="3312261"/>
                  <a:pt x="1985960" y="3341002"/>
                  <a:pt x="2002389" y="3355816"/>
                </a:cubicBezTo>
                <a:lnTo>
                  <a:pt x="1983087" y="3390623"/>
                </a:lnTo>
                <a:lnTo>
                  <a:pt x="2013656" y="3417840"/>
                </a:lnTo>
                <a:lnTo>
                  <a:pt x="2000159" y="3442179"/>
                </a:lnTo>
                <a:cubicBezTo>
                  <a:pt x="1993789" y="3443209"/>
                  <a:pt x="1981179" y="3438497"/>
                  <a:pt x="1962333" y="3428047"/>
                </a:cubicBezTo>
                <a:cubicBezTo>
                  <a:pt x="1940159" y="3415750"/>
                  <a:pt x="1927911" y="3397323"/>
                  <a:pt x="1925584" y="3372764"/>
                </a:cubicBezTo>
                <a:cubicBezTo>
                  <a:pt x="1914498" y="3366616"/>
                  <a:pt x="1909485" y="3362582"/>
                  <a:pt x="1910550" y="3360662"/>
                </a:cubicBezTo>
                <a:lnTo>
                  <a:pt x="1917951" y="3347316"/>
                </a:lnTo>
                <a:cubicBezTo>
                  <a:pt x="1938753" y="3309805"/>
                  <a:pt x="1898157" y="3262769"/>
                  <a:pt x="1796161" y="3206207"/>
                </a:cubicBezTo>
                <a:cubicBezTo>
                  <a:pt x="1730272" y="3136819"/>
                  <a:pt x="1697761" y="3101338"/>
                  <a:pt x="1698632" y="3099767"/>
                </a:cubicBezTo>
                <a:lnTo>
                  <a:pt x="1682004" y="3090546"/>
                </a:lnTo>
                <a:cubicBezTo>
                  <a:pt x="1659831" y="3078250"/>
                  <a:pt x="1647293" y="3074719"/>
                  <a:pt x="1644391" y="3079953"/>
                </a:cubicBezTo>
                <a:lnTo>
                  <a:pt x="1641726" y="3077711"/>
                </a:lnTo>
                <a:lnTo>
                  <a:pt x="1641137" y="3078365"/>
                </a:lnTo>
                <a:cubicBezTo>
                  <a:pt x="1636747" y="3079881"/>
                  <a:pt x="1631082" y="3079457"/>
                  <a:pt x="1624144" y="3077090"/>
                </a:cubicBezTo>
                <a:cubicBezTo>
                  <a:pt x="1620019" y="3229993"/>
                  <a:pt x="1638772" y="3313544"/>
                  <a:pt x="1680400" y="3327741"/>
                </a:cubicBezTo>
                <a:lnTo>
                  <a:pt x="1674600" y="3344750"/>
                </a:lnTo>
                <a:lnTo>
                  <a:pt x="1648259" y="3353849"/>
                </a:lnTo>
                <a:cubicBezTo>
                  <a:pt x="1676848" y="3365409"/>
                  <a:pt x="1689484" y="3376047"/>
                  <a:pt x="1686169" y="3385766"/>
                </a:cubicBezTo>
                <a:lnTo>
                  <a:pt x="1683407" y="3393866"/>
                </a:lnTo>
                <a:cubicBezTo>
                  <a:pt x="1681565" y="3399265"/>
                  <a:pt x="1673012" y="3399363"/>
                  <a:pt x="1657749" y="3394157"/>
                </a:cubicBezTo>
                <a:cubicBezTo>
                  <a:pt x="1654057" y="3464026"/>
                  <a:pt x="1663319" y="3507269"/>
                  <a:pt x="1685534" y="3523887"/>
                </a:cubicBezTo>
                <a:lnTo>
                  <a:pt x="1671447" y="3565194"/>
                </a:lnTo>
                <a:cubicBezTo>
                  <a:pt x="1660951" y="3595972"/>
                  <a:pt x="1654631" y="3637217"/>
                  <a:pt x="1652485" y="3688926"/>
                </a:cubicBezTo>
                <a:cubicBezTo>
                  <a:pt x="1634927" y="3694993"/>
                  <a:pt x="1625225" y="3700726"/>
                  <a:pt x="1623383" y="3706126"/>
                </a:cubicBezTo>
                <a:cubicBezTo>
                  <a:pt x="1646974" y="3714172"/>
                  <a:pt x="1664404" y="3778887"/>
                  <a:pt x="1675673" y="3900271"/>
                </a:cubicBezTo>
                <a:cubicBezTo>
                  <a:pt x="1690938" y="3905477"/>
                  <a:pt x="1697650" y="3910779"/>
                  <a:pt x="1695808" y="3916179"/>
                </a:cubicBezTo>
                <a:cubicBezTo>
                  <a:pt x="1686391" y="3925627"/>
                  <a:pt x="1669886" y="3926326"/>
                  <a:pt x="1646297" y="3918281"/>
                </a:cubicBezTo>
                <a:lnTo>
                  <a:pt x="1661585" y="3941579"/>
                </a:lnTo>
                <a:lnTo>
                  <a:pt x="1658824" y="3949678"/>
                </a:lnTo>
                <a:cubicBezTo>
                  <a:pt x="1656798" y="3955618"/>
                  <a:pt x="1648847" y="3956222"/>
                  <a:pt x="1634971" y="3951490"/>
                </a:cubicBezTo>
                <a:cubicBezTo>
                  <a:pt x="1657297" y="3981406"/>
                  <a:pt x="1664318" y="4008514"/>
                  <a:pt x="1656031" y="4032813"/>
                </a:cubicBezTo>
                <a:lnTo>
                  <a:pt x="1641943" y="4074121"/>
                </a:lnTo>
                <a:lnTo>
                  <a:pt x="1683572" y="4088318"/>
                </a:lnTo>
                <a:lnTo>
                  <a:pt x="1604570" y="4319965"/>
                </a:lnTo>
                <a:cubicBezTo>
                  <a:pt x="1600703" y="4331303"/>
                  <a:pt x="1609353" y="4399053"/>
                  <a:pt x="1630520" y="4523209"/>
                </a:cubicBezTo>
                <a:lnTo>
                  <a:pt x="1588892" y="4509013"/>
                </a:lnTo>
                <a:cubicBezTo>
                  <a:pt x="1545875" y="4494341"/>
                  <a:pt x="1524887" y="4462772"/>
                  <a:pt x="1525927" y="4414302"/>
                </a:cubicBezTo>
                <a:cubicBezTo>
                  <a:pt x="1527953" y="4408361"/>
                  <a:pt x="1537743" y="4402359"/>
                  <a:pt x="1555303" y="4396290"/>
                </a:cubicBezTo>
                <a:cubicBezTo>
                  <a:pt x="1569787" y="4308403"/>
                  <a:pt x="1562668" y="4213450"/>
                  <a:pt x="1533951" y="4111432"/>
                </a:cubicBezTo>
                <a:cubicBezTo>
                  <a:pt x="1507132" y="4108312"/>
                  <a:pt x="1477765" y="4101311"/>
                  <a:pt x="1445849" y="4090426"/>
                </a:cubicBezTo>
                <a:lnTo>
                  <a:pt x="1428998" y="4139833"/>
                </a:lnTo>
                <a:cubicBezTo>
                  <a:pt x="1422553" y="4158732"/>
                  <a:pt x="1424705" y="4175137"/>
                  <a:pt x="1435450" y="4189050"/>
                </a:cubicBezTo>
                <a:cubicBezTo>
                  <a:pt x="1402790" y="4239395"/>
                  <a:pt x="1371890" y="4259598"/>
                  <a:pt x="1342749" y="4249659"/>
                </a:cubicBezTo>
                <a:lnTo>
                  <a:pt x="1298112" y="4169337"/>
                </a:lnTo>
                <a:cubicBezTo>
                  <a:pt x="1276363" y="4155892"/>
                  <a:pt x="1249532" y="4143727"/>
                  <a:pt x="1217615" y="4132842"/>
                </a:cubicBezTo>
                <a:lnTo>
                  <a:pt x="1194720" y="4125033"/>
                </a:lnTo>
                <a:cubicBezTo>
                  <a:pt x="1166967" y="4115569"/>
                  <a:pt x="1134826" y="4141678"/>
                  <a:pt x="1098299" y="4203362"/>
                </a:cubicBezTo>
                <a:cubicBezTo>
                  <a:pt x="1088584" y="4200049"/>
                  <a:pt x="1071161" y="4203449"/>
                  <a:pt x="1046025" y="4213563"/>
                </a:cubicBezTo>
                <a:lnTo>
                  <a:pt x="1052751" y="4261968"/>
                </a:lnTo>
                <a:lnTo>
                  <a:pt x="1044187" y="4287077"/>
                </a:lnTo>
                <a:cubicBezTo>
                  <a:pt x="1039951" y="4299497"/>
                  <a:pt x="1029332" y="4307930"/>
                  <a:pt x="1012325" y="4312378"/>
                </a:cubicBezTo>
                <a:cubicBezTo>
                  <a:pt x="1022518" y="4327909"/>
                  <a:pt x="1026601" y="4338644"/>
                  <a:pt x="1024575" y="4344584"/>
                </a:cubicBezTo>
                <a:lnTo>
                  <a:pt x="1003762" y="4337486"/>
                </a:lnTo>
                <a:lnTo>
                  <a:pt x="1018774" y="4361593"/>
                </a:lnTo>
                <a:lnTo>
                  <a:pt x="999162" y="4419099"/>
                </a:lnTo>
                <a:lnTo>
                  <a:pt x="993608" y="4510333"/>
                </a:lnTo>
                <a:lnTo>
                  <a:pt x="949897" y="4495425"/>
                </a:lnTo>
                <a:cubicBezTo>
                  <a:pt x="986543" y="4387974"/>
                  <a:pt x="940265" y="4292021"/>
                  <a:pt x="811064" y="4207572"/>
                </a:cubicBezTo>
                <a:lnTo>
                  <a:pt x="814102" y="4198662"/>
                </a:lnTo>
                <a:lnTo>
                  <a:pt x="791207" y="4190854"/>
                </a:lnTo>
                <a:cubicBezTo>
                  <a:pt x="787340" y="4202193"/>
                  <a:pt x="778466" y="4205496"/>
                  <a:pt x="764590" y="4200764"/>
                </a:cubicBezTo>
                <a:lnTo>
                  <a:pt x="702145" y="4179468"/>
                </a:lnTo>
                <a:cubicBezTo>
                  <a:pt x="691042" y="4302866"/>
                  <a:pt x="678587" y="4384814"/>
                  <a:pt x="664776" y="4425312"/>
                </a:cubicBezTo>
                <a:lnTo>
                  <a:pt x="661736" y="4434222"/>
                </a:lnTo>
                <a:cubicBezTo>
                  <a:pt x="680905" y="4455226"/>
                  <a:pt x="691491" y="4517304"/>
                  <a:pt x="693488" y="4620458"/>
                </a:cubicBezTo>
                <a:lnTo>
                  <a:pt x="659512" y="4720081"/>
                </a:lnTo>
                <a:cubicBezTo>
                  <a:pt x="673636" y="4769504"/>
                  <a:pt x="676270" y="4832186"/>
                  <a:pt x="667409" y="4908127"/>
                </a:cubicBezTo>
                <a:cubicBezTo>
                  <a:pt x="652146" y="4902922"/>
                  <a:pt x="643593" y="4903019"/>
                  <a:pt x="641751" y="4908418"/>
                </a:cubicBezTo>
                <a:lnTo>
                  <a:pt x="700476" y="4947434"/>
                </a:lnTo>
                <a:lnTo>
                  <a:pt x="747226" y="4953433"/>
                </a:lnTo>
                <a:cubicBezTo>
                  <a:pt x="757419" y="4968964"/>
                  <a:pt x="761501" y="4979699"/>
                  <a:pt x="759476" y="4985638"/>
                </a:cubicBezTo>
                <a:lnTo>
                  <a:pt x="886447" y="5028941"/>
                </a:lnTo>
                <a:lnTo>
                  <a:pt x="951898" y="5116362"/>
                </a:lnTo>
                <a:lnTo>
                  <a:pt x="1016425" y="5138369"/>
                </a:lnTo>
                <a:cubicBezTo>
                  <a:pt x="1022133" y="5121631"/>
                  <a:pt x="1038864" y="5117993"/>
                  <a:pt x="1066616" y="5127458"/>
                </a:cubicBezTo>
                <a:lnTo>
                  <a:pt x="1089512" y="5135266"/>
                </a:lnTo>
                <a:cubicBezTo>
                  <a:pt x="1099401" y="5197109"/>
                  <a:pt x="1101952" y="5235049"/>
                  <a:pt x="1097164" y="5249087"/>
                </a:cubicBezTo>
                <a:cubicBezTo>
                  <a:pt x="1089429" y="5271767"/>
                  <a:pt x="1074942" y="5291540"/>
                  <a:pt x="1053700" y="5308405"/>
                </a:cubicBezTo>
                <a:cubicBezTo>
                  <a:pt x="1042163" y="5387654"/>
                  <a:pt x="1027462" y="5453467"/>
                  <a:pt x="1009600" y="5505843"/>
                </a:cubicBezTo>
                <a:lnTo>
                  <a:pt x="958496" y="5655685"/>
                </a:lnTo>
                <a:cubicBezTo>
                  <a:pt x="954261" y="5668104"/>
                  <a:pt x="943549" y="5676807"/>
                  <a:pt x="926357" y="5681794"/>
                </a:cubicBezTo>
                <a:cubicBezTo>
                  <a:pt x="937104" y="5695706"/>
                  <a:pt x="940265" y="5709141"/>
                  <a:pt x="935845" y="5722101"/>
                </a:cubicBezTo>
                <a:lnTo>
                  <a:pt x="868170" y="5920539"/>
                </a:lnTo>
                <a:cubicBezTo>
                  <a:pt x="872011" y="6018293"/>
                  <a:pt x="883422" y="6077941"/>
                  <a:pt x="902409" y="6099486"/>
                </a:cubicBezTo>
                <a:lnTo>
                  <a:pt x="865671" y="6207210"/>
                </a:lnTo>
                <a:lnTo>
                  <a:pt x="901094" y="6246416"/>
                </a:lnTo>
                <a:lnTo>
                  <a:pt x="875405" y="6321742"/>
                </a:lnTo>
                <a:cubicBezTo>
                  <a:pt x="866171" y="6330649"/>
                  <a:pt x="849758" y="6331079"/>
                  <a:pt x="826169" y="6323033"/>
                </a:cubicBezTo>
                <a:cubicBezTo>
                  <a:pt x="798414" y="6313568"/>
                  <a:pt x="786299" y="6278695"/>
                  <a:pt x="789818" y="6218412"/>
                </a:cubicBezTo>
                <a:cubicBezTo>
                  <a:pt x="775942" y="6213680"/>
                  <a:pt x="770015" y="6208343"/>
                  <a:pt x="772041" y="6202403"/>
                </a:cubicBezTo>
                <a:lnTo>
                  <a:pt x="786128" y="6161096"/>
                </a:lnTo>
                <a:cubicBezTo>
                  <a:pt x="825722" y="6045001"/>
                  <a:pt x="781688" y="5965187"/>
                  <a:pt x="654023" y="5921647"/>
                </a:cubicBezTo>
                <a:cubicBezTo>
                  <a:pt x="580632" y="5809819"/>
                  <a:pt x="544763" y="5751473"/>
                  <a:pt x="546421" y="5746613"/>
                </a:cubicBezTo>
                <a:lnTo>
                  <a:pt x="525607" y="5739514"/>
                </a:lnTo>
                <a:cubicBezTo>
                  <a:pt x="497855" y="5730050"/>
                  <a:pt x="481216" y="5733418"/>
                  <a:pt x="475691" y="5749616"/>
                </a:cubicBezTo>
                <a:cubicBezTo>
                  <a:pt x="456262" y="5742990"/>
                  <a:pt x="432512" y="5719520"/>
                  <a:pt x="404437" y="5679204"/>
                </a:cubicBezTo>
                <a:lnTo>
                  <a:pt x="413000" y="5654095"/>
                </a:lnTo>
                <a:lnTo>
                  <a:pt x="439341" y="5644995"/>
                </a:lnTo>
                <a:lnTo>
                  <a:pt x="338465" y="5518368"/>
                </a:lnTo>
                <a:cubicBezTo>
                  <a:pt x="317223" y="5535234"/>
                  <a:pt x="303746" y="5552036"/>
                  <a:pt x="298038" y="5568775"/>
                </a:cubicBezTo>
                <a:lnTo>
                  <a:pt x="277225" y="5561677"/>
                </a:lnTo>
                <a:cubicBezTo>
                  <a:pt x="142885" y="5442323"/>
                  <a:pt x="85200" y="5354838"/>
                  <a:pt x="104168" y="5299220"/>
                </a:cubicBezTo>
                <a:cubicBezTo>
                  <a:pt x="90292" y="5294488"/>
                  <a:pt x="80721" y="5229440"/>
                  <a:pt x="75455" y="5104075"/>
                </a:cubicBezTo>
                <a:cubicBezTo>
                  <a:pt x="94404" y="5098482"/>
                  <a:pt x="104891" y="5092715"/>
                  <a:pt x="106916" y="5086776"/>
                </a:cubicBezTo>
                <a:cubicBezTo>
                  <a:pt x="77775" y="5076838"/>
                  <a:pt x="65047" y="5066470"/>
                  <a:pt x="68730" y="5055669"/>
                </a:cubicBezTo>
                <a:lnTo>
                  <a:pt x="77293" y="5030561"/>
                </a:lnTo>
                <a:cubicBezTo>
                  <a:pt x="89448" y="4994923"/>
                  <a:pt x="88739" y="4951583"/>
                  <a:pt x="75163" y="4900540"/>
                </a:cubicBezTo>
                <a:lnTo>
                  <a:pt x="130882" y="4873431"/>
                </a:lnTo>
                <a:cubicBezTo>
                  <a:pt x="103127" y="4863965"/>
                  <a:pt x="91185" y="4853563"/>
                  <a:pt x="95051" y="4842223"/>
                </a:cubicBezTo>
                <a:lnTo>
                  <a:pt x="120465" y="4767707"/>
                </a:lnTo>
                <a:cubicBezTo>
                  <a:pt x="95746" y="4744810"/>
                  <a:pt x="83319" y="4688131"/>
                  <a:pt x="83189" y="4597671"/>
                </a:cubicBezTo>
                <a:lnTo>
                  <a:pt x="108601" y="4523156"/>
                </a:lnTo>
                <a:cubicBezTo>
                  <a:pt x="92720" y="4474338"/>
                  <a:pt x="85700" y="4447231"/>
                  <a:pt x="87542" y="4441832"/>
                </a:cubicBezTo>
                <a:lnTo>
                  <a:pt x="112955" y="4367316"/>
                </a:lnTo>
                <a:lnTo>
                  <a:pt x="79890" y="4328009"/>
                </a:lnTo>
                <a:lnTo>
                  <a:pt x="108065" y="4245395"/>
                </a:lnTo>
                <a:cubicBezTo>
                  <a:pt x="110275" y="4238916"/>
                  <a:pt x="106110" y="4203438"/>
                  <a:pt x="95568" y="4138963"/>
                </a:cubicBezTo>
                <a:lnTo>
                  <a:pt x="115457" y="4080646"/>
                </a:lnTo>
                <a:lnTo>
                  <a:pt x="82115" y="4042150"/>
                </a:lnTo>
                <a:lnTo>
                  <a:pt x="110567" y="3958725"/>
                </a:lnTo>
                <a:lnTo>
                  <a:pt x="92901" y="3731181"/>
                </a:lnTo>
                <a:cubicBezTo>
                  <a:pt x="94927" y="3725241"/>
                  <a:pt x="102879" y="3724639"/>
                  <a:pt x="116755" y="3729371"/>
                </a:cubicBezTo>
                <a:cubicBezTo>
                  <a:pt x="118965" y="3722891"/>
                  <a:pt x="110527" y="3609103"/>
                  <a:pt x="91440" y="3388005"/>
                </a:cubicBezTo>
                <a:lnTo>
                  <a:pt x="112252" y="3395104"/>
                </a:lnTo>
                <a:cubicBezTo>
                  <a:pt x="90112" y="3364648"/>
                  <a:pt x="83090" y="3337539"/>
                  <a:pt x="91193" y="3313780"/>
                </a:cubicBezTo>
                <a:lnTo>
                  <a:pt x="108318" y="3263563"/>
                </a:lnTo>
                <a:lnTo>
                  <a:pt x="74977" y="3225067"/>
                </a:lnTo>
                <a:lnTo>
                  <a:pt x="106191" y="3133543"/>
                </a:lnTo>
                <a:cubicBezTo>
                  <a:pt x="81653" y="3110105"/>
                  <a:pt x="69840" y="3028921"/>
                  <a:pt x="70751" y="2889990"/>
                </a:cubicBezTo>
                <a:lnTo>
                  <a:pt x="91566" y="2897090"/>
                </a:lnTo>
                <a:lnTo>
                  <a:pt x="40200" y="2768360"/>
                </a:lnTo>
                <a:lnTo>
                  <a:pt x="65614" y="2693844"/>
                </a:lnTo>
                <a:cubicBezTo>
                  <a:pt x="43399" y="2677226"/>
                  <a:pt x="34136" y="2633984"/>
                  <a:pt x="37829" y="2564115"/>
                </a:cubicBezTo>
                <a:cubicBezTo>
                  <a:pt x="23952" y="2559382"/>
                  <a:pt x="17934" y="2554316"/>
                  <a:pt x="19776" y="2548916"/>
                </a:cubicBezTo>
                <a:lnTo>
                  <a:pt x="50989" y="2457392"/>
                </a:lnTo>
                <a:lnTo>
                  <a:pt x="17924" y="2418085"/>
                </a:lnTo>
                <a:lnTo>
                  <a:pt x="54663" y="2310361"/>
                </a:lnTo>
                <a:cubicBezTo>
                  <a:pt x="34854" y="2295771"/>
                  <a:pt x="24671" y="2255226"/>
                  <a:pt x="24111" y="2188732"/>
                </a:cubicBezTo>
                <a:cubicBezTo>
                  <a:pt x="10235" y="2184000"/>
                  <a:pt x="4219" y="2178934"/>
                  <a:pt x="6061" y="2173534"/>
                </a:cubicBezTo>
                <a:cubicBezTo>
                  <a:pt x="7903" y="2168135"/>
                  <a:pt x="15760" y="2167799"/>
                  <a:pt x="29637" y="2172532"/>
                </a:cubicBezTo>
                <a:cubicBezTo>
                  <a:pt x="33328" y="2102664"/>
                  <a:pt x="24066" y="2059421"/>
                  <a:pt x="1851" y="2042803"/>
                </a:cubicBezTo>
                <a:lnTo>
                  <a:pt x="33064" y="1951278"/>
                </a:lnTo>
                <a:lnTo>
                  <a:pt x="0" y="1911972"/>
                </a:lnTo>
                <a:lnTo>
                  <a:pt x="28175" y="1829356"/>
                </a:lnTo>
                <a:cubicBezTo>
                  <a:pt x="12661" y="1779461"/>
                  <a:pt x="10028" y="1716778"/>
                  <a:pt x="20276" y="1641309"/>
                </a:cubicBezTo>
                <a:lnTo>
                  <a:pt x="28563" y="1617012"/>
                </a:lnTo>
                <a:lnTo>
                  <a:pt x="7747" y="1609913"/>
                </a:lnTo>
                <a:lnTo>
                  <a:pt x="41723" y="1510288"/>
                </a:lnTo>
                <a:lnTo>
                  <a:pt x="6576" y="1470272"/>
                </a:lnTo>
                <a:lnTo>
                  <a:pt x="51877" y="1337439"/>
                </a:lnTo>
                <a:cubicBezTo>
                  <a:pt x="44014" y="1269658"/>
                  <a:pt x="58936" y="1132794"/>
                  <a:pt x="96642" y="926847"/>
                </a:cubicBezTo>
                <a:cubicBezTo>
                  <a:pt x="98484" y="921447"/>
                  <a:pt x="107037" y="921351"/>
                  <a:pt x="122300" y="926556"/>
                </a:cubicBezTo>
                <a:lnTo>
                  <a:pt x="119294" y="860430"/>
                </a:lnTo>
                <a:lnTo>
                  <a:pt x="206858" y="603675"/>
                </a:lnTo>
                <a:cubicBezTo>
                  <a:pt x="216250" y="576137"/>
                  <a:pt x="235515" y="567337"/>
                  <a:pt x="264657" y="577275"/>
                </a:cubicBezTo>
                <a:lnTo>
                  <a:pt x="249642" y="553167"/>
                </a:lnTo>
                <a:lnTo>
                  <a:pt x="291905" y="429244"/>
                </a:lnTo>
                <a:cubicBezTo>
                  <a:pt x="296141" y="416824"/>
                  <a:pt x="306855" y="408122"/>
                  <a:pt x="324046" y="403135"/>
                </a:cubicBezTo>
                <a:cubicBezTo>
                  <a:pt x="301903" y="372678"/>
                  <a:pt x="294883" y="345571"/>
                  <a:pt x="302987" y="321811"/>
                </a:cubicBezTo>
                <a:lnTo>
                  <a:pt x="365415" y="138762"/>
                </a:lnTo>
                <a:cubicBezTo>
                  <a:pt x="415023" y="106855"/>
                  <a:pt x="457866" y="97055"/>
                  <a:pt x="493945" y="109359"/>
                </a:cubicBezTo>
                <a:cubicBezTo>
                  <a:pt x="505045" y="113146"/>
                  <a:pt x="531342" y="106441"/>
                  <a:pt x="572835" y="89248"/>
                </a:cubicBezTo>
                <a:lnTo>
                  <a:pt x="584160" y="56041"/>
                </a:lnTo>
                <a:lnTo>
                  <a:pt x="550816" y="17543"/>
                </a:lnTo>
                <a:lnTo>
                  <a:pt x="553854" y="8633"/>
                </a:lnTo>
                <a:cubicBezTo>
                  <a:pt x="555696" y="3233"/>
                  <a:pt x="560547" y="367"/>
                  <a:pt x="568405" y="34"/>
                </a:cubicBezTo>
                <a:close/>
              </a:path>
            </a:pathLst>
          </a:custGeom>
        </p:spPr>
        <p:txBody>
          <a:bodyPr wrap="square">
            <a:noAutofit/>
          </a:bodyPr>
          <a:lstStyle/>
          <a:p>
            <a:endParaRPr lang="ru-RU"/>
          </a:p>
        </p:txBody>
      </p:sp>
    </p:spTree>
    <p:extLst>
      <p:ext uri="{BB962C8B-B14F-4D97-AF65-F5344CB8AC3E}">
        <p14:creationId xmlns:p14="http://schemas.microsoft.com/office/powerpoint/2010/main" val="247195807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924339"/>
            <a:ext cx="5838825" cy="5963478"/>
          </a:xfrm>
          <a:prstGeom prst="rect">
            <a:avLst/>
          </a:prstGeom>
        </p:spPr>
        <p:txBody>
          <a:bodyPr/>
          <a:lstStyle/>
          <a:p>
            <a:endParaRPr lang="ru-RU"/>
          </a:p>
        </p:txBody>
      </p:sp>
      <p:sp>
        <p:nvSpPr>
          <p:cNvPr id="5" name="Рисунок 2"/>
          <p:cNvSpPr>
            <a:spLocks noGrp="1"/>
          </p:cNvSpPr>
          <p:nvPr>
            <p:ph type="pic" sz="quarter" idx="11"/>
          </p:nvPr>
        </p:nvSpPr>
        <p:spPr>
          <a:xfrm>
            <a:off x="632327" y="1600113"/>
            <a:ext cx="4574170" cy="4788219"/>
          </a:xfrm>
          <a:prstGeom prst="rect">
            <a:avLst/>
          </a:prstGeom>
        </p:spPr>
        <p:txBody>
          <a:bodyPr/>
          <a:lstStyle/>
          <a:p>
            <a:endParaRPr lang="ru-RU"/>
          </a:p>
        </p:txBody>
      </p:sp>
    </p:spTree>
    <p:extLst>
      <p:ext uri="{BB962C8B-B14F-4D97-AF65-F5344CB8AC3E}">
        <p14:creationId xmlns:p14="http://schemas.microsoft.com/office/powerpoint/2010/main" val="119717202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4443663" y="0"/>
            <a:ext cx="7748337" cy="6858000"/>
          </a:xfrm>
          <a:prstGeom prst="rect">
            <a:avLst/>
          </a:prstGeom>
        </p:spPr>
        <p:txBody>
          <a:bodyPr/>
          <a:lstStyle/>
          <a:p>
            <a:endParaRPr lang="ru-RU"/>
          </a:p>
        </p:txBody>
      </p:sp>
    </p:spTree>
    <p:extLst>
      <p:ext uri="{BB962C8B-B14F-4D97-AF65-F5344CB8AC3E}">
        <p14:creationId xmlns:p14="http://schemas.microsoft.com/office/powerpoint/2010/main" val="244148834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Вертикальный заголовок и текс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136428" y="2804844"/>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6" name="Рисунок 5"/>
          <p:cNvSpPr>
            <a:spLocks noGrp="1"/>
          </p:cNvSpPr>
          <p:nvPr>
            <p:ph type="pic" sz="quarter" idx="11"/>
          </p:nvPr>
        </p:nvSpPr>
        <p:spPr>
          <a:xfrm>
            <a:off x="2123597" y="2804843"/>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7" name="Рисунок 6"/>
          <p:cNvSpPr>
            <a:spLocks noGrp="1"/>
          </p:cNvSpPr>
          <p:nvPr>
            <p:ph type="pic" sz="quarter" idx="12"/>
          </p:nvPr>
        </p:nvSpPr>
        <p:spPr>
          <a:xfrm>
            <a:off x="8149259" y="2804844"/>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3" name="Рисунок 2"/>
          <p:cNvSpPr>
            <a:spLocks noGrp="1"/>
          </p:cNvSpPr>
          <p:nvPr>
            <p:ph type="pic" sz="quarter" idx="13"/>
          </p:nvPr>
        </p:nvSpPr>
        <p:spPr>
          <a:xfrm>
            <a:off x="2123597" y="1715456"/>
            <a:ext cx="1919288" cy="817562"/>
          </a:xfrm>
          <a:prstGeom prst="rect">
            <a:avLst/>
          </a:prstGeom>
        </p:spPr>
        <p:txBody>
          <a:bodyPr/>
          <a:lstStyle/>
          <a:p>
            <a:endParaRPr lang="ru-RU"/>
          </a:p>
        </p:txBody>
      </p:sp>
      <p:sp>
        <p:nvSpPr>
          <p:cNvPr id="8" name="Рисунок 2"/>
          <p:cNvSpPr>
            <a:spLocks noGrp="1"/>
          </p:cNvSpPr>
          <p:nvPr>
            <p:ph type="pic" sz="quarter" idx="14"/>
          </p:nvPr>
        </p:nvSpPr>
        <p:spPr>
          <a:xfrm>
            <a:off x="5136428" y="1715456"/>
            <a:ext cx="1919288" cy="817562"/>
          </a:xfrm>
          <a:prstGeom prst="rect">
            <a:avLst/>
          </a:prstGeom>
        </p:spPr>
        <p:txBody>
          <a:bodyPr/>
          <a:lstStyle/>
          <a:p>
            <a:endParaRPr lang="ru-RU"/>
          </a:p>
        </p:txBody>
      </p:sp>
      <p:sp>
        <p:nvSpPr>
          <p:cNvPr id="9" name="Рисунок 2"/>
          <p:cNvSpPr>
            <a:spLocks noGrp="1"/>
          </p:cNvSpPr>
          <p:nvPr>
            <p:ph type="pic" sz="quarter" idx="15"/>
          </p:nvPr>
        </p:nvSpPr>
        <p:spPr>
          <a:xfrm>
            <a:off x="8149259" y="1715456"/>
            <a:ext cx="1919288" cy="817562"/>
          </a:xfrm>
          <a:prstGeom prst="rect">
            <a:avLst/>
          </a:prstGeom>
        </p:spPr>
        <p:txBody>
          <a:bodyPr/>
          <a:lstStyle/>
          <a:p>
            <a:endParaRPr lang="ru-RU"/>
          </a:p>
        </p:txBody>
      </p:sp>
    </p:spTree>
    <p:extLst>
      <p:ext uri="{BB962C8B-B14F-4D97-AF65-F5344CB8AC3E}">
        <p14:creationId xmlns:p14="http://schemas.microsoft.com/office/powerpoint/2010/main" val="204608154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5922491" y="3328332"/>
            <a:ext cx="1919288" cy="817562"/>
          </a:xfrm>
          <a:prstGeom prst="rect">
            <a:avLst/>
          </a:prstGeom>
        </p:spPr>
        <p:txBody>
          <a:bodyPr/>
          <a:lstStyle/>
          <a:p>
            <a:endParaRPr lang="ru-RU"/>
          </a:p>
        </p:txBody>
      </p:sp>
      <p:sp>
        <p:nvSpPr>
          <p:cNvPr id="8" name="Рисунок 2"/>
          <p:cNvSpPr>
            <a:spLocks noGrp="1"/>
          </p:cNvSpPr>
          <p:nvPr>
            <p:ph type="pic" sz="quarter" idx="14"/>
          </p:nvPr>
        </p:nvSpPr>
        <p:spPr>
          <a:xfrm>
            <a:off x="5922491" y="1800447"/>
            <a:ext cx="1919288" cy="817562"/>
          </a:xfrm>
          <a:prstGeom prst="rect">
            <a:avLst/>
          </a:prstGeom>
        </p:spPr>
        <p:txBody>
          <a:bodyPr/>
          <a:lstStyle/>
          <a:p>
            <a:endParaRPr lang="ru-RU"/>
          </a:p>
        </p:txBody>
      </p:sp>
      <p:sp>
        <p:nvSpPr>
          <p:cNvPr id="9" name="Рисунок 2"/>
          <p:cNvSpPr>
            <a:spLocks noGrp="1"/>
          </p:cNvSpPr>
          <p:nvPr>
            <p:ph type="pic" sz="quarter" idx="15"/>
          </p:nvPr>
        </p:nvSpPr>
        <p:spPr>
          <a:xfrm>
            <a:off x="8935322" y="1800447"/>
            <a:ext cx="1919288" cy="817562"/>
          </a:xfrm>
          <a:prstGeom prst="rect">
            <a:avLst/>
          </a:prstGeom>
        </p:spPr>
        <p:txBody>
          <a:bodyPr/>
          <a:lstStyle/>
          <a:p>
            <a:endParaRPr lang="ru-RU"/>
          </a:p>
        </p:txBody>
      </p:sp>
      <p:sp>
        <p:nvSpPr>
          <p:cNvPr id="10" name="Рисунок 2"/>
          <p:cNvSpPr>
            <a:spLocks noGrp="1"/>
          </p:cNvSpPr>
          <p:nvPr>
            <p:ph type="pic" sz="quarter" idx="16"/>
          </p:nvPr>
        </p:nvSpPr>
        <p:spPr>
          <a:xfrm>
            <a:off x="8935322" y="3328332"/>
            <a:ext cx="1919288" cy="817562"/>
          </a:xfrm>
          <a:prstGeom prst="rect">
            <a:avLst/>
          </a:prstGeom>
        </p:spPr>
        <p:txBody>
          <a:bodyPr/>
          <a:lstStyle/>
          <a:p>
            <a:endParaRPr lang="ru-RU"/>
          </a:p>
        </p:txBody>
      </p:sp>
      <p:sp>
        <p:nvSpPr>
          <p:cNvPr id="11" name="Рисунок 2"/>
          <p:cNvSpPr>
            <a:spLocks noGrp="1"/>
          </p:cNvSpPr>
          <p:nvPr>
            <p:ph type="pic" sz="quarter" idx="17"/>
          </p:nvPr>
        </p:nvSpPr>
        <p:spPr>
          <a:xfrm>
            <a:off x="5922491" y="4856217"/>
            <a:ext cx="1919288" cy="817562"/>
          </a:xfrm>
          <a:prstGeom prst="rect">
            <a:avLst/>
          </a:prstGeom>
        </p:spPr>
        <p:txBody>
          <a:bodyPr/>
          <a:lstStyle/>
          <a:p>
            <a:endParaRPr lang="ru-RU"/>
          </a:p>
        </p:txBody>
      </p:sp>
      <p:sp>
        <p:nvSpPr>
          <p:cNvPr id="12" name="Рисунок 2"/>
          <p:cNvSpPr>
            <a:spLocks noGrp="1"/>
          </p:cNvSpPr>
          <p:nvPr>
            <p:ph type="pic" sz="quarter" idx="18"/>
          </p:nvPr>
        </p:nvSpPr>
        <p:spPr>
          <a:xfrm>
            <a:off x="8935322" y="4856217"/>
            <a:ext cx="1919288" cy="817562"/>
          </a:xfrm>
          <a:prstGeom prst="rect">
            <a:avLst/>
          </a:prstGeom>
        </p:spPr>
        <p:txBody>
          <a:bodyPr/>
          <a:lstStyle/>
          <a:p>
            <a:endParaRPr lang="ru-RU"/>
          </a:p>
        </p:txBody>
      </p:sp>
    </p:spTree>
    <p:extLst>
      <p:ext uri="{BB962C8B-B14F-4D97-AF65-F5344CB8AC3E}">
        <p14:creationId xmlns:p14="http://schemas.microsoft.com/office/powerpoint/2010/main" val="273601549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3" y="3916016"/>
            <a:ext cx="12191997" cy="2981739"/>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p:spPr>
        <p:txBody>
          <a:bodyPr wrap="square">
            <a:noAutofit/>
          </a:bodyPr>
          <a:lstStyle/>
          <a:p>
            <a:endParaRPr lang="ru-RU"/>
          </a:p>
        </p:txBody>
      </p:sp>
    </p:spTree>
    <p:extLst>
      <p:ext uri="{BB962C8B-B14F-4D97-AF65-F5344CB8AC3E}">
        <p14:creationId xmlns:p14="http://schemas.microsoft.com/office/powerpoint/2010/main" val="2487822064"/>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1369616" y="2290220"/>
            <a:ext cx="1919288" cy="1796297"/>
          </a:xfrm>
          <a:prstGeom prst="rect">
            <a:avLst/>
          </a:prstGeom>
        </p:spPr>
        <p:txBody>
          <a:bodyPr/>
          <a:lstStyle/>
          <a:p>
            <a:endParaRPr lang="ru-RU"/>
          </a:p>
        </p:txBody>
      </p:sp>
      <p:sp>
        <p:nvSpPr>
          <p:cNvPr id="8" name="Рисунок 2"/>
          <p:cNvSpPr>
            <a:spLocks noGrp="1"/>
          </p:cNvSpPr>
          <p:nvPr>
            <p:ph type="pic" sz="quarter" idx="14"/>
          </p:nvPr>
        </p:nvSpPr>
        <p:spPr>
          <a:xfrm>
            <a:off x="3885143" y="2290220"/>
            <a:ext cx="1919288" cy="1796296"/>
          </a:xfrm>
          <a:prstGeom prst="rect">
            <a:avLst/>
          </a:prstGeom>
        </p:spPr>
        <p:txBody>
          <a:bodyPr/>
          <a:lstStyle/>
          <a:p>
            <a:endParaRPr lang="ru-RU"/>
          </a:p>
        </p:txBody>
      </p:sp>
      <p:sp>
        <p:nvSpPr>
          <p:cNvPr id="9" name="Рисунок 2"/>
          <p:cNvSpPr>
            <a:spLocks noGrp="1"/>
          </p:cNvSpPr>
          <p:nvPr>
            <p:ph type="pic" sz="quarter" idx="15"/>
          </p:nvPr>
        </p:nvSpPr>
        <p:spPr>
          <a:xfrm>
            <a:off x="6400670" y="2290220"/>
            <a:ext cx="1919288" cy="1796296"/>
          </a:xfrm>
          <a:prstGeom prst="rect">
            <a:avLst/>
          </a:prstGeom>
        </p:spPr>
        <p:txBody>
          <a:bodyPr/>
          <a:lstStyle/>
          <a:p>
            <a:endParaRPr lang="ru-RU"/>
          </a:p>
        </p:txBody>
      </p:sp>
      <p:sp>
        <p:nvSpPr>
          <p:cNvPr id="10" name="Рисунок 2"/>
          <p:cNvSpPr>
            <a:spLocks noGrp="1"/>
          </p:cNvSpPr>
          <p:nvPr>
            <p:ph type="pic" sz="quarter" idx="16"/>
          </p:nvPr>
        </p:nvSpPr>
        <p:spPr>
          <a:xfrm>
            <a:off x="8916197" y="2290220"/>
            <a:ext cx="1919288" cy="1796296"/>
          </a:xfrm>
          <a:prstGeom prst="rect">
            <a:avLst/>
          </a:prstGeom>
        </p:spPr>
        <p:txBody>
          <a:bodyPr/>
          <a:lstStyle/>
          <a:p>
            <a:endParaRPr lang="ru-RU"/>
          </a:p>
        </p:txBody>
      </p:sp>
    </p:spTree>
    <p:extLst>
      <p:ext uri="{BB962C8B-B14F-4D97-AF65-F5344CB8AC3E}">
        <p14:creationId xmlns:p14="http://schemas.microsoft.com/office/powerpoint/2010/main" val="157335689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924339"/>
            <a:ext cx="12192000" cy="2277979"/>
          </a:xfrm>
          <a:prstGeom prst="rect">
            <a:avLst/>
          </a:prstGeom>
        </p:spPr>
        <p:txBody>
          <a:bodyPr/>
          <a:lstStyle/>
          <a:p>
            <a:endParaRPr lang="ru-RU"/>
          </a:p>
        </p:txBody>
      </p:sp>
      <p:sp>
        <p:nvSpPr>
          <p:cNvPr id="11" name="Рисунок 5"/>
          <p:cNvSpPr>
            <a:spLocks noGrp="1"/>
          </p:cNvSpPr>
          <p:nvPr>
            <p:ph type="pic" sz="quarter" idx="11"/>
          </p:nvPr>
        </p:nvSpPr>
        <p:spPr>
          <a:xfrm>
            <a:off x="5136428" y="4032310"/>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Tree>
    <p:extLst>
      <p:ext uri="{BB962C8B-B14F-4D97-AF65-F5344CB8AC3E}">
        <p14:creationId xmlns:p14="http://schemas.microsoft.com/office/powerpoint/2010/main" val="195233088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934278"/>
            <a:ext cx="3305908" cy="5963478"/>
          </a:xfrm>
          <a:prstGeom prst="rect">
            <a:avLst/>
          </a:prstGeom>
        </p:spPr>
        <p:txBody>
          <a:bodyPr/>
          <a:lstStyle/>
          <a:p>
            <a:endParaRPr lang="ru-RU"/>
          </a:p>
        </p:txBody>
      </p:sp>
      <p:sp>
        <p:nvSpPr>
          <p:cNvPr id="4" name="Рисунок 2"/>
          <p:cNvSpPr>
            <a:spLocks noGrp="1"/>
          </p:cNvSpPr>
          <p:nvPr>
            <p:ph type="pic" sz="quarter" idx="14"/>
          </p:nvPr>
        </p:nvSpPr>
        <p:spPr>
          <a:xfrm>
            <a:off x="8886092" y="934278"/>
            <a:ext cx="3305908" cy="5963478"/>
          </a:xfrm>
          <a:prstGeom prst="rect">
            <a:avLst/>
          </a:prstGeom>
        </p:spPr>
        <p:txBody>
          <a:bodyPr/>
          <a:lstStyle/>
          <a:p>
            <a:endParaRPr lang="ru-RU"/>
          </a:p>
        </p:txBody>
      </p:sp>
    </p:spTree>
    <p:extLst>
      <p:ext uri="{BB962C8B-B14F-4D97-AF65-F5344CB8AC3E}">
        <p14:creationId xmlns:p14="http://schemas.microsoft.com/office/powerpoint/2010/main" val="107950614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934278"/>
            <a:ext cx="3305908" cy="5963478"/>
          </a:xfrm>
          <a:prstGeom prst="rect">
            <a:avLst/>
          </a:prstGeom>
        </p:spPr>
        <p:txBody>
          <a:bodyPr/>
          <a:lstStyle/>
          <a:p>
            <a:endParaRPr lang="ru-RU"/>
          </a:p>
        </p:txBody>
      </p:sp>
      <p:sp>
        <p:nvSpPr>
          <p:cNvPr id="4" name="Рисунок 2"/>
          <p:cNvSpPr>
            <a:spLocks noGrp="1"/>
          </p:cNvSpPr>
          <p:nvPr>
            <p:ph type="pic" sz="quarter" idx="14"/>
          </p:nvPr>
        </p:nvSpPr>
        <p:spPr>
          <a:xfrm>
            <a:off x="3305908" y="934278"/>
            <a:ext cx="3305908" cy="5963478"/>
          </a:xfrm>
          <a:prstGeom prst="rect">
            <a:avLst/>
          </a:prstGeom>
        </p:spPr>
        <p:txBody>
          <a:bodyPr/>
          <a:lstStyle/>
          <a:p>
            <a:endParaRPr lang="ru-RU"/>
          </a:p>
        </p:txBody>
      </p:sp>
    </p:spTree>
    <p:extLst>
      <p:ext uri="{BB962C8B-B14F-4D97-AF65-F5344CB8AC3E}">
        <p14:creationId xmlns:p14="http://schemas.microsoft.com/office/powerpoint/2010/main" val="177969274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5580184" y="924339"/>
            <a:ext cx="3305908" cy="5963478"/>
          </a:xfrm>
          <a:prstGeom prst="rect">
            <a:avLst/>
          </a:prstGeom>
        </p:spPr>
        <p:txBody>
          <a:bodyPr/>
          <a:lstStyle/>
          <a:p>
            <a:endParaRPr lang="ru-RU"/>
          </a:p>
        </p:txBody>
      </p:sp>
      <p:sp>
        <p:nvSpPr>
          <p:cNvPr id="4" name="Рисунок 2"/>
          <p:cNvSpPr>
            <a:spLocks noGrp="1"/>
          </p:cNvSpPr>
          <p:nvPr>
            <p:ph type="pic" sz="quarter" idx="14"/>
          </p:nvPr>
        </p:nvSpPr>
        <p:spPr>
          <a:xfrm>
            <a:off x="8886092" y="924339"/>
            <a:ext cx="3305908" cy="5963478"/>
          </a:xfrm>
          <a:prstGeom prst="rect">
            <a:avLst/>
          </a:prstGeom>
        </p:spPr>
        <p:txBody>
          <a:bodyPr/>
          <a:lstStyle/>
          <a:p>
            <a:endParaRPr lang="ru-RU"/>
          </a:p>
        </p:txBody>
      </p:sp>
    </p:spTree>
    <p:extLst>
      <p:ext uri="{BB962C8B-B14F-4D97-AF65-F5344CB8AC3E}">
        <p14:creationId xmlns:p14="http://schemas.microsoft.com/office/powerpoint/2010/main" val="300469351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4"/>
          </p:nvPr>
        </p:nvSpPr>
        <p:spPr>
          <a:xfrm>
            <a:off x="8886092" y="29817"/>
            <a:ext cx="3305908" cy="6858000"/>
          </a:xfrm>
          <a:prstGeom prst="rect">
            <a:avLst/>
          </a:prstGeom>
        </p:spPr>
        <p:txBody>
          <a:bodyPr/>
          <a:lstStyle/>
          <a:p>
            <a:endParaRPr lang="ru-RU"/>
          </a:p>
        </p:txBody>
      </p:sp>
      <p:sp>
        <p:nvSpPr>
          <p:cNvPr id="9" name="Рисунок 2"/>
          <p:cNvSpPr>
            <a:spLocks noGrp="1"/>
          </p:cNvSpPr>
          <p:nvPr>
            <p:ph type="pic" sz="quarter" idx="17"/>
          </p:nvPr>
        </p:nvSpPr>
        <p:spPr>
          <a:xfrm>
            <a:off x="5580184" y="4938120"/>
            <a:ext cx="3305908" cy="1949697"/>
          </a:xfrm>
          <a:prstGeom prst="rect">
            <a:avLst/>
          </a:prstGeom>
        </p:spPr>
        <p:txBody>
          <a:bodyPr/>
          <a:lstStyle/>
          <a:p>
            <a:endParaRPr lang="ru-RU"/>
          </a:p>
        </p:txBody>
      </p:sp>
      <p:sp>
        <p:nvSpPr>
          <p:cNvPr id="10" name="Рисунок 2"/>
          <p:cNvSpPr>
            <a:spLocks noGrp="1"/>
          </p:cNvSpPr>
          <p:nvPr>
            <p:ph type="pic" sz="quarter" idx="18"/>
          </p:nvPr>
        </p:nvSpPr>
        <p:spPr>
          <a:xfrm>
            <a:off x="5580184" y="2884390"/>
            <a:ext cx="3305908" cy="2053730"/>
          </a:xfrm>
          <a:prstGeom prst="rect">
            <a:avLst/>
          </a:prstGeom>
        </p:spPr>
        <p:txBody>
          <a:bodyPr/>
          <a:lstStyle/>
          <a:p>
            <a:endParaRPr lang="ru-RU"/>
          </a:p>
        </p:txBody>
      </p:sp>
      <p:sp>
        <p:nvSpPr>
          <p:cNvPr id="11" name="Рисунок 2"/>
          <p:cNvSpPr>
            <a:spLocks noGrp="1"/>
          </p:cNvSpPr>
          <p:nvPr>
            <p:ph type="pic" sz="quarter" idx="19"/>
          </p:nvPr>
        </p:nvSpPr>
        <p:spPr>
          <a:xfrm>
            <a:off x="5580184" y="934693"/>
            <a:ext cx="3305908" cy="1949698"/>
          </a:xfrm>
          <a:prstGeom prst="rect">
            <a:avLst/>
          </a:prstGeom>
        </p:spPr>
        <p:txBody>
          <a:bodyPr/>
          <a:lstStyle/>
          <a:p>
            <a:endParaRPr lang="ru-RU"/>
          </a:p>
        </p:txBody>
      </p:sp>
    </p:spTree>
    <p:extLst>
      <p:ext uri="{BB962C8B-B14F-4D97-AF65-F5344CB8AC3E}">
        <p14:creationId xmlns:p14="http://schemas.microsoft.com/office/powerpoint/2010/main" val="171975224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4"/>
          </p:nvPr>
        </p:nvSpPr>
        <p:spPr>
          <a:xfrm>
            <a:off x="0" y="0"/>
            <a:ext cx="3305908" cy="6858000"/>
          </a:xfrm>
          <a:prstGeom prst="rect">
            <a:avLst/>
          </a:prstGeom>
        </p:spPr>
        <p:txBody>
          <a:bodyPr/>
          <a:lstStyle/>
          <a:p>
            <a:endParaRPr lang="ru-RU"/>
          </a:p>
        </p:txBody>
      </p:sp>
      <p:sp>
        <p:nvSpPr>
          <p:cNvPr id="9" name="Рисунок 2"/>
          <p:cNvSpPr>
            <a:spLocks noGrp="1"/>
          </p:cNvSpPr>
          <p:nvPr>
            <p:ph type="pic" sz="quarter" idx="17"/>
          </p:nvPr>
        </p:nvSpPr>
        <p:spPr>
          <a:xfrm>
            <a:off x="3305908" y="4938120"/>
            <a:ext cx="3305908" cy="1949697"/>
          </a:xfrm>
          <a:prstGeom prst="rect">
            <a:avLst/>
          </a:prstGeom>
        </p:spPr>
        <p:txBody>
          <a:bodyPr/>
          <a:lstStyle/>
          <a:p>
            <a:endParaRPr lang="ru-RU"/>
          </a:p>
        </p:txBody>
      </p:sp>
      <p:sp>
        <p:nvSpPr>
          <p:cNvPr id="10" name="Рисунок 2"/>
          <p:cNvSpPr>
            <a:spLocks noGrp="1"/>
          </p:cNvSpPr>
          <p:nvPr>
            <p:ph type="pic" sz="quarter" idx="18"/>
          </p:nvPr>
        </p:nvSpPr>
        <p:spPr>
          <a:xfrm>
            <a:off x="3305908" y="2884390"/>
            <a:ext cx="3305908" cy="2053730"/>
          </a:xfrm>
          <a:prstGeom prst="rect">
            <a:avLst/>
          </a:prstGeom>
        </p:spPr>
        <p:txBody>
          <a:bodyPr/>
          <a:lstStyle/>
          <a:p>
            <a:endParaRPr lang="ru-RU"/>
          </a:p>
        </p:txBody>
      </p:sp>
      <p:sp>
        <p:nvSpPr>
          <p:cNvPr id="11" name="Рисунок 2"/>
          <p:cNvSpPr>
            <a:spLocks noGrp="1"/>
          </p:cNvSpPr>
          <p:nvPr>
            <p:ph type="pic" sz="quarter" idx="19"/>
          </p:nvPr>
        </p:nvSpPr>
        <p:spPr>
          <a:xfrm>
            <a:off x="3305908" y="934692"/>
            <a:ext cx="3305908" cy="1949698"/>
          </a:xfrm>
          <a:prstGeom prst="rect">
            <a:avLst/>
          </a:prstGeom>
        </p:spPr>
        <p:txBody>
          <a:bodyPr/>
          <a:lstStyle/>
          <a:p>
            <a:endParaRPr lang="ru-RU"/>
          </a:p>
        </p:txBody>
      </p:sp>
    </p:spTree>
    <p:extLst>
      <p:ext uri="{BB962C8B-B14F-4D97-AF65-F5344CB8AC3E}">
        <p14:creationId xmlns:p14="http://schemas.microsoft.com/office/powerpoint/2010/main" val="426949821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17"/>
          </p:nvPr>
        </p:nvSpPr>
        <p:spPr>
          <a:xfrm>
            <a:off x="8261684" y="2410760"/>
            <a:ext cx="3160295" cy="2707893"/>
          </a:xfrm>
          <a:prstGeom prst="rect">
            <a:avLst/>
          </a:prstGeom>
        </p:spPr>
        <p:txBody>
          <a:bodyPr/>
          <a:lstStyle/>
          <a:p>
            <a:endParaRPr lang="ru-RU"/>
          </a:p>
        </p:txBody>
      </p:sp>
      <p:sp>
        <p:nvSpPr>
          <p:cNvPr id="11" name="Рисунок 2"/>
          <p:cNvSpPr>
            <a:spLocks noGrp="1"/>
          </p:cNvSpPr>
          <p:nvPr>
            <p:ph type="pic" sz="quarter" idx="19"/>
          </p:nvPr>
        </p:nvSpPr>
        <p:spPr>
          <a:xfrm>
            <a:off x="771254" y="2410761"/>
            <a:ext cx="7490430" cy="2707892"/>
          </a:xfrm>
          <a:prstGeom prst="rect">
            <a:avLst/>
          </a:prstGeom>
        </p:spPr>
        <p:txBody>
          <a:bodyPr/>
          <a:lstStyle/>
          <a:p>
            <a:endParaRPr lang="ru-RU"/>
          </a:p>
        </p:txBody>
      </p:sp>
    </p:spTree>
    <p:extLst>
      <p:ext uri="{BB962C8B-B14F-4D97-AF65-F5344CB8AC3E}">
        <p14:creationId xmlns:p14="http://schemas.microsoft.com/office/powerpoint/2010/main" val="89454531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Вертикальный заголовок и текст">
    <p:spTree>
      <p:nvGrpSpPr>
        <p:cNvPr id="1" name=""/>
        <p:cNvGrpSpPr/>
        <p:nvPr/>
      </p:nvGrpSpPr>
      <p:grpSpPr>
        <a:xfrm>
          <a:off x="0" y="0"/>
          <a:ext cx="0" cy="0"/>
          <a:chOff x="0" y="0"/>
          <a:chExt cx="0" cy="0"/>
        </a:xfrm>
      </p:grpSpPr>
      <p:sp>
        <p:nvSpPr>
          <p:cNvPr id="11" name="Рисунок 2"/>
          <p:cNvSpPr>
            <a:spLocks noGrp="1"/>
          </p:cNvSpPr>
          <p:nvPr>
            <p:ph type="pic" sz="quarter" idx="19"/>
          </p:nvPr>
        </p:nvSpPr>
        <p:spPr>
          <a:xfrm>
            <a:off x="3931549" y="2502437"/>
            <a:ext cx="7490430" cy="2707892"/>
          </a:xfrm>
          <a:prstGeom prst="rect">
            <a:avLst/>
          </a:prstGeom>
        </p:spPr>
        <p:txBody>
          <a:bodyPr/>
          <a:lstStyle/>
          <a:p>
            <a:endParaRPr lang="ru-RU"/>
          </a:p>
        </p:txBody>
      </p:sp>
      <p:sp>
        <p:nvSpPr>
          <p:cNvPr id="4" name="Рисунок 2"/>
          <p:cNvSpPr>
            <a:spLocks noGrp="1"/>
          </p:cNvSpPr>
          <p:nvPr>
            <p:ph type="pic" sz="quarter" idx="20"/>
          </p:nvPr>
        </p:nvSpPr>
        <p:spPr>
          <a:xfrm>
            <a:off x="771254" y="2502437"/>
            <a:ext cx="3160295" cy="2707893"/>
          </a:xfrm>
          <a:prstGeom prst="rect">
            <a:avLst/>
          </a:prstGeom>
        </p:spPr>
        <p:txBody>
          <a:bodyPr/>
          <a:lstStyle/>
          <a:p>
            <a:endParaRPr lang="ru-RU"/>
          </a:p>
        </p:txBody>
      </p:sp>
    </p:spTree>
    <p:extLst>
      <p:ext uri="{BB962C8B-B14F-4D97-AF65-F5344CB8AC3E}">
        <p14:creationId xmlns:p14="http://schemas.microsoft.com/office/powerpoint/2010/main" val="272743799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4443046" y="2609980"/>
            <a:ext cx="3305908" cy="2318871"/>
          </a:xfrm>
          <a:prstGeom prst="rect">
            <a:avLst/>
          </a:prstGeom>
        </p:spPr>
        <p:txBody>
          <a:bodyPr/>
          <a:lstStyle/>
          <a:p>
            <a:endParaRPr lang="ru-RU"/>
          </a:p>
        </p:txBody>
      </p:sp>
      <p:sp>
        <p:nvSpPr>
          <p:cNvPr id="6" name="Рисунок 2"/>
          <p:cNvSpPr>
            <a:spLocks noGrp="1"/>
          </p:cNvSpPr>
          <p:nvPr>
            <p:ph type="pic" sz="quarter" idx="20"/>
          </p:nvPr>
        </p:nvSpPr>
        <p:spPr>
          <a:xfrm>
            <a:off x="600961" y="2609979"/>
            <a:ext cx="3305908" cy="2318871"/>
          </a:xfrm>
          <a:prstGeom prst="rect">
            <a:avLst/>
          </a:prstGeom>
        </p:spPr>
        <p:txBody>
          <a:bodyPr/>
          <a:lstStyle/>
          <a:p>
            <a:endParaRPr lang="ru-RU"/>
          </a:p>
        </p:txBody>
      </p:sp>
      <p:sp>
        <p:nvSpPr>
          <p:cNvPr id="7" name="Рисунок 2"/>
          <p:cNvSpPr>
            <a:spLocks noGrp="1"/>
          </p:cNvSpPr>
          <p:nvPr>
            <p:ph type="pic" sz="quarter" idx="21"/>
          </p:nvPr>
        </p:nvSpPr>
        <p:spPr>
          <a:xfrm>
            <a:off x="8285131" y="2609978"/>
            <a:ext cx="3305908" cy="2318871"/>
          </a:xfrm>
          <a:prstGeom prst="rect">
            <a:avLst/>
          </a:prstGeom>
        </p:spPr>
        <p:txBody>
          <a:bodyPr/>
          <a:lstStyle/>
          <a:p>
            <a:endParaRPr lang="ru-RU"/>
          </a:p>
        </p:txBody>
      </p:sp>
    </p:spTree>
    <p:extLst>
      <p:ext uri="{BB962C8B-B14F-4D97-AF65-F5344CB8AC3E}">
        <p14:creationId xmlns:p14="http://schemas.microsoft.com/office/powerpoint/2010/main" val="4955722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955485"/>
            <a:ext cx="12192000" cy="2705965"/>
          </a:xfrm>
          <a:prstGeom prst="rect">
            <a:avLst/>
          </a:prstGeom>
        </p:spPr>
        <p:txBody>
          <a:bodyPr/>
          <a:lstStyle/>
          <a:p>
            <a:endParaRPr lang="ru-RU"/>
          </a:p>
        </p:txBody>
      </p:sp>
    </p:spTree>
    <p:extLst>
      <p:ext uri="{BB962C8B-B14F-4D97-AF65-F5344CB8AC3E}">
        <p14:creationId xmlns:p14="http://schemas.microsoft.com/office/powerpoint/2010/main" val="3776566992"/>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4695690" y="1359391"/>
            <a:ext cx="3305908" cy="2318871"/>
          </a:xfrm>
          <a:prstGeom prst="rect">
            <a:avLst/>
          </a:prstGeom>
        </p:spPr>
        <p:txBody>
          <a:bodyPr/>
          <a:lstStyle/>
          <a:p>
            <a:endParaRPr lang="ru-RU"/>
          </a:p>
        </p:txBody>
      </p:sp>
      <p:sp>
        <p:nvSpPr>
          <p:cNvPr id="6" name="Рисунок 2"/>
          <p:cNvSpPr>
            <a:spLocks noGrp="1"/>
          </p:cNvSpPr>
          <p:nvPr>
            <p:ph type="pic" sz="quarter" idx="20"/>
          </p:nvPr>
        </p:nvSpPr>
        <p:spPr>
          <a:xfrm>
            <a:off x="4695690" y="4194837"/>
            <a:ext cx="3305908" cy="2318871"/>
          </a:xfrm>
          <a:prstGeom prst="rect">
            <a:avLst/>
          </a:prstGeom>
        </p:spPr>
        <p:txBody>
          <a:bodyPr/>
          <a:lstStyle/>
          <a:p>
            <a:endParaRPr lang="ru-RU"/>
          </a:p>
        </p:txBody>
      </p:sp>
      <p:sp>
        <p:nvSpPr>
          <p:cNvPr id="7" name="Рисунок 2"/>
          <p:cNvSpPr>
            <a:spLocks noGrp="1"/>
          </p:cNvSpPr>
          <p:nvPr>
            <p:ph type="pic" sz="quarter" idx="21"/>
          </p:nvPr>
        </p:nvSpPr>
        <p:spPr>
          <a:xfrm>
            <a:off x="8553818" y="1359392"/>
            <a:ext cx="3305908" cy="2318871"/>
          </a:xfrm>
          <a:prstGeom prst="rect">
            <a:avLst/>
          </a:prstGeom>
        </p:spPr>
        <p:txBody>
          <a:bodyPr/>
          <a:lstStyle/>
          <a:p>
            <a:endParaRPr lang="ru-RU"/>
          </a:p>
        </p:txBody>
      </p:sp>
      <p:sp>
        <p:nvSpPr>
          <p:cNvPr id="8" name="Рисунок 2"/>
          <p:cNvSpPr>
            <a:spLocks noGrp="1"/>
          </p:cNvSpPr>
          <p:nvPr>
            <p:ph type="pic" sz="quarter" idx="22"/>
          </p:nvPr>
        </p:nvSpPr>
        <p:spPr>
          <a:xfrm>
            <a:off x="8553818" y="4194837"/>
            <a:ext cx="3305908" cy="2318871"/>
          </a:xfrm>
          <a:prstGeom prst="rect">
            <a:avLst/>
          </a:prstGeom>
        </p:spPr>
        <p:txBody>
          <a:bodyPr/>
          <a:lstStyle/>
          <a:p>
            <a:endParaRPr lang="ru-RU"/>
          </a:p>
        </p:txBody>
      </p:sp>
    </p:spTree>
    <p:extLst>
      <p:ext uri="{BB962C8B-B14F-4D97-AF65-F5344CB8AC3E}">
        <p14:creationId xmlns:p14="http://schemas.microsoft.com/office/powerpoint/2010/main" val="83291640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1138989" y="1653727"/>
            <a:ext cx="3305908" cy="2318871"/>
          </a:xfrm>
          <a:prstGeom prst="rect">
            <a:avLst/>
          </a:prstGeom>
        </p:spPr>
        <p:txBody>
          <a:bodyPr/>
          <a:lstStyle/>
          <a:p>
            <a:endParaRPr lang="ru-RU"/>
          </a:p>
        </p:txBody>
      </p:sp>
      <p:sp>
        <p:nvSpPr>
          <p:cNvPr id="8" name="Рисунок 2"/>
          <p:cNvSpPr>
            <a:spLocks noGrp="1"/>
          </p:cNvSpPr>
          <p:nvPr>
            <p:ph type="pic" sz="quarter" idx="22"/>
          </p:nvPr>
        </p:nvSpPr>
        <p:spPr>
          <a:xfrm>
            <a:off x="4444897" y="3972598"/>
            <a:ext cx="3305908" cy="2318871"/>
          </a:xfrm>
          <a:prstGeom prst="rect">
            <a:avLst/>
          </a:prstGeom>
        </p:spPr>
        <p:txBody>
          <a:bodyPr/>
          <a:lstStyle/>
          <a:p>
            <a:endParaRPr lang="ru-RU"/>
          </a:p>
        </p:txBody>
      </p:sp>
      <p:sp>
        <p:nvSpPr>
          <p:cNvPr id="10" name="Рисунок 2"/>
          <p:cNvSpPr>
            <a:spLocks noGrp="1"/>
          </p:cNvSpPr>
          <p:nvPr>
            <p:ph type="pic" sz="quarter" idx="23"/>
          </p:nvPr>
        </p:nvSpPr>
        <p:spPr>
          <a:xfrm>
            <a:off x="7750805" y="1653727"/>
            <a:ext cx="3305908" cy="2318871"/>
          </a:xfrm>
          <a:prstGeom prst="rect">
            <a:avLst/>
          </a:prstGeom>
        </p:spPr>
        <p:txBody>
          <a:bodyPr/>
          <a:lstStyle/>
          <a:p>
            <a:endParaRPr lang="ru-RU"/>
          </a:p>
        </p:txBody>
      </p:sp>
    </p:spTree>
    <p:extLst>
      <p:ext uri="{BB962C8B-B14F-4D97-AF65-F5344CB8AC3E}">
        <p14:creationId xmlns:p14="http://schemas.microsoft.com/office/powerpoint/2010/main" val="268447524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5580184" y="1547450"/>
            <a:ext cx="3305908" cy="2318871"/>
          </a:xfrm>
          <a:prstGeom prst="rect">
            <a:avLst/>
          </a:prstGeom>
        </p:spPr>
        <p:txBody>
          <a:bodyPr/>
          <a:lstStyle/>
          <a:p>
            <a:endParaRPr lang="ru-RU"/>
          </a:p>
        </p:txBody>
      </p:sp>
      <p:sp>
        <p:nvSpPr>
          <p:cNvPr id="6" name="Рисунок 2"/>
          <p:cNvSpPr>
            <a:spLocks noGrp="1"/>
          </p:cNvSpPr>
          <p:nvPr>
            <p:ph type="pic" sz="quarter" idx="20"/>
          </p:nvPr>
        </p:nvSpPr>
        <p:spPr>
          <a:xfrm>
            <a:off x="5580184" y="3866321"/>
            <a:ext cx="3305908" cy="2318871"/>
          </a:xfrm>
          <a:prstGeom prst="rect">
            <a:avLst/>
          </a:prstGeom>
        </p:spPr>
        <p:txBody>
          <a:bodyPr/>
          <a:lstStyle/>
          <a:p>
            <a:endParaRPr lang="ru-RU"/>
          </a:p>
        </p:txBody>
      </p:sp>
      <p:sp>
        <p:nvSpPr>
          <p:cNvPr id="7" name="Рисунок 2"/>
          <p:cNvSpPr>
            <a:spLocks noGrp="1"/>
          </p:cNvSpPr>
          <p:nvPr>
            <p:ph type="pic" sz="quarter" idx="21"/>
          </p:nvPr>
        </p:nvSpPr>
        <p:spPr>
          <a:xfrm>
            <a:off x="8886092" y="1547451"/>
            <a:ext cx="3305908" cy="2318871"/>
          </a:xfrm>
          <a:prstGeom prst="rect">
            <a:avLst/>
          </a:prstGeom>
        </p:spPr>
        <p:txBody>
          <a:bodyPr/>
          <a:lstStyle/>
          <a:p>
            <a:endParaRPr lang="ru-RU"/>
          </a:p>
        </p:txBody>
      </p:sp>
      <p:sp>
        <p:nvSpPr>
          <p:cNvPr id="8" name="Рисунок 2"/>
          <p:cNvSpPr>
            <a:spLocks noGrp="1"/>
          </p:cNvSpPr>
          <p:nvPr>
            <p:ph type="pic" sz="quarter" idx="22"/>
          </p:nvPr>
        </p:nvSpPr>
        <p:spPr>
          <a:xfrm>
            <a:off x="8886092" y="3866321"/>
            <a:ext cx="3305908" cy="2318871"/>
          </a:xfrm>
          <a:prstGeom prst="rect">
            <a:avLst/>
          </a:prstGeom>
        </p:spPr>
        <p:txBody>
          <a:bodyPr/>
          <a:lstStyle/>
          <a:p>
            <a:endParaRPr lang="ru-RU"/>
          </a:p>
        </p:txBody>
      </p:sp>
    </p:spTree>
    <p:extLst>
      <p:ext uri="{BB962C8B-B14F-4D97-AF65-F5344CB8AC3E}">
        <p14:creationId xmlns:p14="http://schemas.microsoft.com/office/powerpoint/2010/main" val="257312358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20"/>
          </p:nvPr>
        </p:nvSpPr>
        <p:spPr>
          <a:xfrm>
            <a:off x="3031958" y="924338"/>
            <a:ext cx="3064043" cy="5963479"/>
          </a:xfrm>
          <a:prstGeom prst="rect">
            <a:avLst/>
          </a:prstGeom>
        </p:spPr>
        <p:txBody>
          <a:bodyPr/>
          <a:lstStyle/>
          <a:p>
            <a:endParaRPr lang="ru-RU"/>
          </a:p>
        </p:txBody>
      </p:sp>
      <p:sp>
        <p:nvSpPr>
          <p:cNvPr id="10" name="Рисунок 2"/>
          <p:cNvSpPr>
            <a:spLocks noGrp="1"/>
          </p:cNvSpPr>
          <p:nvPr>
            <p:ph type="pic" sz="quarter" idx="21"/>
          </p:nvPr>
        </p:nvSpPr>
        <p:spPr>
          <a:xfrm>
            <a:off x="0" y="924339"/>
            <a:ext cx="3031958" cy="5963478"/>
          </a:xfrm>
          <a:prstGeom prst="rect">
            <a:avLst/>
          </a:prstGeom>
        </p:spPr>
        <p:txBody>
          <a:bodyPr/>
          <a:lstStyle/>
          <a:p>
            <a:endParaRPr lang="ru-RU"/>
          </a:p>
        </p:txBody>
      </p:sp>
      <p:sp>
        <p:nvSpPr>
          <p:cNvPr id="11" name="Рисунок 2"/>
          <p:cNvSpPr>
            <a:spLocks noGrp="1"/>
          </p:cNvSpPr>
          <p:nvPr>
            <p:ph type="pic" sz="quarter" idx="22"/>
          </p:nvPr>
        </p:nvSpPr>
        <p:spPr>
          <a:xfrm>
            <a:off x="9127959" y="924337"/>
            <a:ext cx="3064043" cy="5963480"/>
          </a:xfrm>
          <a:prstGeom prst="rect">
            <a:avLst/>
          </a:prstGeom>
        </p:spPr>
        <p:txBody>
          <a:bodyPr/>
          <a:lstStyle/>
          <a:p>
            <a:endParaRPr lang="ru-RU"/>
          </a:p>
        </p:txBody>
      </p:sp>
      <p:sp>
        <p:nvSpPr>
          <p:cNvPr id="12" name="Рисунок 2"/>
          <p:cNvSpPr>
            <a:spLocks noGrp="1"/>
          </p:cNvSpPr>
          <p:nvPr>
            <p:ph type="pic" sz="quarter" idx="23"/>
          </p:nvPr>
        </p:nvSpPr>
        <p:spPr>
          <a:xfrm>
            <a:off x="6096001" y="924338"/>
            <a:ext cx="3031958" cy="5963479"/>
          </a:xfrm>
          <a:prstGeom prst="rect">
            <a:avLst/>
          </a:prstGeom>
        </p:spPr>
        <p:txBody>
          <a:bodyPr/>
          <a:lstStyle/>
          <a:p>
            <a:endParaRPr lang="ru-RU"/>
          </a:p>
        </p:txBody>
      </p:sp>
    </p:spTree>
    <p:extLst>
      <p:ext uri="{BB962C8B-B14F-4D97-AF65-F5344CB8AC3E}">
        <p14:creationId xmlns:p14="http://schemas.microsoft.com/office/powerpoint/2010/main" val="82133139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Вертикальный заголовок и текст">
    <p:spTree>
      <p:nvGrpSpPr>
        <p:cNvPr id="1" name=""/>
        <p:cNvGrpSpPr/>
        <p:nvPr/>
      </p:nvGrpSpPr>
      <p:grpSpPr>
        <a:xfrm>
          <a:off x="0" y="0"/>
          <a:ext cx="0" cy="0"/>
          <a:chOff x="0" y="0"/>
          <a:chExt cx="0" cy="0"/>
        </a:xfrm>
      </p:grpSpPr>
      <p:sp>
        <p:nvSpPr>
          <p:cNvPr id="6" name="Рисунок 2"/>
          <p:cNvSpPr>
            <a:spLocks noGrp="1"/>
          </p:cNvSpPr>
          <p:nvPr>
            <p:ph type="pic" sz="quarter" idx="19"/>
          </p:nvPr>
        </p:nvSpPr>
        <p:spPr>
          <a:xfrm>
            <a:off x="0" y="924339"/>
            <a:ext cx="2823411" cy="2117034"/>
          </a:xfrm>
          <a:prstGeom prst="rect">
            <a:avLst/>
          </a:prstGeom>
        </p:spPr>
        <p:txBody>
          <a:bodyPr/>
          <a:lstStyle/>
          <a:p>
            <a:endParaRPr lang="ru-RU"/>
          </a:p>
        </p:txBody>
      </p:sp>
      <p:sp>
        <p:nvSpPr>
          <p:cNvPr id="7" name="Рисунок 2"/>
          <p:cNvSpPr>
            <a:spLocks noGrp="1"/>
          </p:cNvSpPr>
          <p:nvPr>
            <p:ph type="pic" sz="quarter" idx="20"/>
          </p:nvPr>
        </p:nvSpPr>
        <p:spPr>
          <a:xfrm>
            <a:off x="2823411" y="924339"/>
            <a:ext cx="3593431" cy="4028141"/>
          </a:xfrm>
          <a:prstGeom prst="rect">
            <a:avLst/>
          </a:prstGeom>
        </p:spPr>
        <p:txBody>
          <a:bodyPr/>
          <a:lstStyle/>
          <a:p>
            <a:endParaRPr lang="ru-RU"/>
          </a:p>
        </p:txBody>
      </p:sp>
      <p:sp>
        <p:nvSpPr>
          <p:cNvPr id="8" name="Рисунок 2"/>
          <p:cNvSpPr>
            <a:spLocks noGrp="1"/>
          </p:cNvSpPr>
          <p:nvPr>
            <p:ph type="pic" sz="quarter" idx="21"/>
          </p:nvPr>
        </p:nvSpPr>
        <p:spPr>
          <a:xfrm>
            <a:off x="0" y="4952482"/>
            <a:ext cx="6416842" cy="1935335"/>
          </a:xfrm>
          <a:prstGeom prst="rect">
            <a:avLst/>
          </a:prstGeom>
        </p:spPr>
        <p:txBody>
          <a:bodyPr/>
          <a:lstStyle/>
          <a:p>
            <a:endParaRPr lang="ru-RU"/>
          </a:p>
        </p:txBody>
      </p:sp>
      <p:sp>
        <p:nvSpPr>
          <p:cNvPr id="14" name="Рисунок 2"/>
          <p:cNvSpPr>
            <a:spLocks noGrp="1"/>
          </p:cNvSpPr>
          <p:nvPr>
            <p:ph type="pic" sz="quarter" idx="22"/>
          </p:nvPr>
        </p:nvSpPr>
        <p:spPr>
          <a:xfrm>
            <a:off x="0" y="3041374"/>
            <a:ext cx="2823411" cy="1911107"/>
          </a:xfrm>
          <a:prstGeom prst="rect">
            <a:avLst/>
          </a:prstGeom>
        </p:spPr>
        <p:txBody>
          <a:bodyPr/>
          <a:lstStyle/>
          <a:p>
            <a:endParaRPr lang="ru-RU"/>
          </a:p>
        </p:txBody>
      </p:sp>
    </p:spTree>
    <p:extLst>
      <p:ext uri="{BB962C8B-B14F-4D97-AF65-F5344CB8AC3E}">
        <p14:creationId xmlns:p14="http://schemas.microsoft.com/office/powerpoint/2010/main" val="196648425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4"/>
          </p:nvPr>
        </p:nvSpPr>
        <p:spPr>
          <a:xfrm>
            <a:off x="1507162" y="400120"/>
            <a:ext cx="2052637" cy="3144837"/>
          </a:xfrm>
          <a:prstGeom prst="rect">
            <a:avLst/>
          </a:prstGeom>
        </p:spPr>
        <p:txBody>
          <a:bodyPr/>
          <a:lstStyle/>
          <a:p>
            <a:endParaRPr lang="ru-RU"/>
          </a:p>
        </p:txBody>
      </p:sp>
      <p:sp>
        <p:nvSpPr>
          <p:cNvPr id="6" name="Рисунок 3"/>
          <p:cNvSpPr>
            <a:spLocks noGrp="1"/>
          </p:cNvSpPr>
          <p:nvPr>
            <p:ph type="pic" sz="quarter" idx="15"/>
          </p:nvPr>
        </p:nvSpPr>
        <p:spPr>
          <a:xfrm>
            <a:off x="1507161" y="3544958"/>
            <a:ext cx="2052637" cy="2069432"/>
          </a:xfrm>
          <a:prstGeom prst="rect">
            <a:avLst/>
          </a:prstGeom>
        </p:spPr>
        <p:txBody>
          <a:bodyPr/>
          <a:lstStyle/>
          <a:p>
            <a:endParaRPr lang="ru-RU"/>
          </a:p>
        </p:txBody>
      </p:sp>
      <p:sp>
        <p:nvSpPr>
          <p:cNvPr id="7" name="Рисунок 3"/>
          <p:cNvSpPr>
            <a:spLocks noGrp="1"/>
          </p:cNvSpPr>
          <p:nvPr>
            <p:ph type="pic" sz="quarter" idx="16"/>
          </p:nvPr>
        </p:nvSpPr>
        <p:spPr>
          <a:xfrm>
            <a:off x="3559798" y="2452757"/>
            <a:ext cx="2052637" cy="3161634"/>
          </a:xfrm>
          <a:prstGeom prst="rect">
            <a:avLst/>
          </a:prstGeom>
        </p:spPr>
        <p:txBody>
          <a:bodyPr/>
          <a:lstStyle/>
          <a:p>
            <a:endParaRPr lang="ru-RU" dirty="0"/>
          </a:p>
        </p:txBody>
      </p:sp>
      <p:sp>
        <p:nvSpPr>
          <p:cNvPr id="8" name="Рисунок 3"/>
          <p:cNvSpPr>
            <a:spLocks noGrp="1"/>
          </p:cNvSpPr>
          <p:nvPr>
            <p:ph type="pic" sz="quarter" idx="17"/>
          </p:nvPr>
        </p:nvSpPr>
        <p:spPr>
          <a:xfrm>
            <a:off x="5612435" y="2452756"/>
            <a:ext cx="2052637" cy="3160671"/>
          </a:xfrm>
          <a:prstGeom prst="rect">
            <a:avLst/>
          </a:prstGeom>
        </p:spPr>
        <p:txBody>
          <a:bodyPr/>
          <a:lstStyle/>
          <a:p>
            <a:endParaRPr lang="ru-RU"/>
          </a:p>
        </p:txBody>
      </p:sp>
      <p:sp>
        <p:nvSpPr>
          <p:cNvPr id="10" name="Рисунок 9"/>
          <p:cNvSpPr>
            <a:spLocks noGrp="1"/>
          </p:cNvSpPr>
          <p:nvPr>
            <p:ph type="pic" sz="quarter" idx="19"/>
          </p:nvPr>
        </p:nvSpPr>
        <p:spPr>
          <a:xfrm>
            <a:off x="3559798" y="400119"/>
            <a:ext cx="4105274" cy="2052637"/>
          </a:xfrm>
          <a:prstGeom prst="rect">
            <a:avLst/>
          </a:prstGeom>
        </p:spPr>
        <p:txBody>
          <a:bodyPr/>
          <a:lstStyle/>
          <a:p>
            <a:endParaRPr lang="ru-RU"/>
          </a:p>
        </p:txBody>
      </p:sp>
      <p:sp>
        <p:nvSpPr>
          <p:cNvPr id="12" name="Рисунок 3"/>
          <p:cNvSpPr>
            <a:spLocks noGrp="1"/>
          </p:cNvSpPr>
          <p:nvPr>
            <p:ph type="pic" sz="quarter" idx="20"/>
          </p:nvPr>
        </p:nvSpPr>
        <p:spPr>
          <a:xfrm>
            <a:off x="7665070" y="400119"/>
            <a:ext cx="2052637" cy="3144838"/>
          </a:xfrm>
          <a:prstGeom prst="rect">
            <a:avLst/>
          </a:prstGeom>
        </p:spPr>
        <p:txBody>
          <a:bodyPr/>
          <a:lstStyle/>
          <a:p>
            <a:endParaRPr lang="ru-RU"/>
          </a:p>
        </p:txBody>
      </p:sp>
      <p:sp>
        <p:nvSpPr>
          <p:cNvPr id="14" name="Рисунок 9"/>
          <p:cNvSpPr>
            <a:spLocks noGrp="1"/>
          </p:cNvSpPr>
          <p:nvPr>
            <p:ph type="pic" sz="quarter" idx="22"/>
          </p:nvPr>
        </p:nvSpPr>
        <p:spPr>
          <a:xfrm>
            <a:off x="7665070" y="3536080"/>
            <a:ext cx="4105274" cy="2077348"/>
          </a:xfrm>
          <a:prstGeom prst="rect">
            <a:avLst/>
          </a:prstGeom>
        </p:spPr>
        <p:txBody>
          <a:bodyPr/>
          <a:lstStyle/>
          <a:p>
            <a:endParaRPr lang="ru-RU"/>
          </a:p>
        </p:txBody>
      </p:sp>
      <p:sp>
        <p:nvSpPr>
          <p:cNvPr id="15" name="Рисунок 3"/>
          <p:cNvSpPr>
            <a:spLocks noGrp="1"/>
          </p:cNvSpPr>
          <p:nvPr>
            <p:ph type="pic" sz="quarter" idx="23"/>
          </p:nvPr>
        </p:nvSpPr>
        <p:spPr>
          <a:xfrm>
            <a:off x="9717706" y="1483442"/>
            <a:ext cx="2052637" cy="2069432"/>
          </a:xfrm>
          <a:prstGeom prst="rect">
            <a:avLst/>
          </a:prstGeom>
        </p:spPr>
        <p:txBody>
          <a:bodyPr/>
          <a:lstStyle/>
          <a:p>
            <a:endParaRPr lang="ru-RU"/>
          </a:p>
        </p:txBody>
      </p:sp>
    </p:spTree>
    <p:extLst>
      <p:ext uri="{BB962C8B-B14F-4D97-AF65-F5344CB8AC3E}">
        <p14:creationId xmlns:p14="http://schemas.microsoft.com/office/powerpoint/2010/main" val="211716707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4"/>
          </p:nvPr>
        </p:nvSpPr>
        <p:spPr>
          <a:xfrm>
            <a:off x="1477345" y="384440"/>
            <a:ext cx="2052637" cy="3144837"/>
          </a:xfrm>
          <a:prstGeom prst="rect">
            <a:avLst/>
          </a:prstGeom>
        </p:spPr>
        <p:txBody>
          <a:bodyPr/>
          <a:lstStyle/>
          <a:p>
            <a:endParaRPr lang="ru-RU"/>
          </a:p>
        </p:txBody>
      </p:sp>
      <p:sp>
        <p:nvSpPr>
          <p:cNvPr id="6" name="Рисунок 3"/>
          <p:cNvSpPr>
            <a:spLocks noGrp="1"/>
          </p:cNvSpPr>
          <p:nvPr>
            <p:ph type="pic" sz="quarter" idx="15"/>
          </p:nvPr>
        </p:nvSpPr>
        <p:spPr>
          <a:xfrm>
            <a:off x="1477344" y="3529278"/>
            <a:ext cx="2052637" cy="2069432"/>
          </a:xfrm>
          <a:prstGeom prst="rect">
            <a:avLst/>
          </a:prstGeom>
        </p:spPr>
        <p:txBody>
          <a:bodyPr/>
          <a:lstStyle/>
          <a:p>
            <a:endParaRPr lang="ru-RU"/>
          </a:p>
        </p:txBody>
      </p:sp>
      <p:sp>
        <p:nvSpPr>
          <p:cNvPr id="7" name="Рисунок 3"/>
          <p:cNvSpPr>
            <a:spLocks noGrp="1"/>
          </p:cNvSpPr>
          <p:nvPr>
            <p:ph type="pic" sz="quarter" idx="16"/>
          </p:nvPr>
        </p:nvSpPr>
        <p:spPr>
          <a:xfrm>
            <a:off x="5582616" y="384438"/>
            <a:ext cx="2052637" cy="3161634"/>
          </a:xfrm>
          <a:prstGeom prst="rect">
            <a:avLst/>
          </a:prstGeom>
        </p:spPr>
        <p:txBody>
          <a:bodyPr/>
          <a:lstStyle/>
          <a:p>
            <a:endParaRPr lang="ru-RU" dirty="0"/>
          </a:p>
        </p:txBody>
      </p:sp>
      <p:sp>
        <p:nvSpPr>
          <p:cNvPr id="10" name="Рисунок 9"/>
          <p:cNvSpPr>
            <a:spLocks noGrp="1"/>
          </p:cNvSpPr>
          <p:nvPr>
            <p:ph type="pic" sz="quarter" idx="19"/>
          </p:nvPr>
        </p:nvSpPr>
        <p:spPr>
          <a:xfrm>
            <a:off x="3529979" y="3529278"/>
            <a:ext cx="4105274" cy="2077348"/>
          </a:xfrm>
          <a:prstGeom prst="rect">
            <a:avLst/>
          </a:prstGeom>
        </p:spPr>
        <p:txBody>
          <a:bodyPr/>
          <a:lstStyle/>
          <a:p>
            <a:endParaRPr lang="ru-RU"/>
          </a:p>
        </p:txBody>
      </p:sp>
      <p:sp>
        <p:nvSpPr>
          <p:cNvPr id="14" name="Рисунок 9"/>
          <p:cNvSpPr>
            <a:spLocks noGrp="1"/>
          </p:cNvSpPr>
          <p:nvPr>
            <p:ph type="pic" sz="quarter" idx="22"/>
          </p:nvPr>
        </p:nvSpPr>
        <p:spPr>
          <a:xfrm>
            <a:off x="7635253" y="384437"/>
            <a:ext cx="4105274" cy="2077348"/>
          </a:xfrm>
          <a:prstGeom prst="rect">
            <a:avLst/>
          </a:prstGeom>
        </p:spPr>
        <p:txBody>
          <a:bodyPr/>
          <a:lstStyle/>
          <a:p>
            <a:endParaRPr lang="ru-RU"/>
          </a:p>
        </p:txBody>
      </p:sp>
      <p:sp>
        <p:nvSpPr>
          <p:cNvPr id="15" name="Рисунок 3"/>
          <p:cNvSpPr>
            <a:spLocks noGrp="1"/>
          </p:cNvSpPr>
          <p:nvPr>
            <p:ph type="pic" sz="quarter" idx="23"/>
          </p:nvPr>
        </p:nvSpPr>
        <p:spPr>
          <a:xfrm>
            <a:off x="9687890" y="2436112"/>
            <a:ext cx="2052637" cy="3162598"/>
          </a:xfrm>
          <a:prstGeom prst="rect">
            <a:avLst/>
          </a:prstGeom>
        </p:spPr>
        <p:txBody>
          <a:bodyPr/>
          <a:lstStyle/>
          <a:p>
            <a:endParaRPr lang="ru-RU"/>
          </a:p>
        </p:txBody>
      </p:sp>
      <p:sp>
        <p:nvSpPr>
          <p:cNvPr id="11" name="Рисунок 3"/>
          <p:cNvSpPr>
            <a:spLocks noGrp="1"/>
          </p:cNvSpPr>
          <p:nvPr>
            <p:ph type="pic" sz="quarter" idx="24"/>
          </p:nvPr>
        </p:nvSpPr>
        <p:spPr>
          <a:xfrm>
            <a:off x="7635253" y="2436112"/>
            <a:ext cx="2052637" cy="3162597"/>
          </a:xfrm>
          <a:prstGeom prst="rect">
            <a:avLst/>
          </a:prstGeom>
        </p:spPr>
        <p:txBody>
          <a:bodyPr/>
          <a:lstStyle/>
          <a:p>
            <a:endParaRPr lang="ru-RU"/>
          </a:p>
        </p:txBody>
      </p:sp>
      <p:sp>
        <p:nvSpPr>
          <p:cNvPr id="13" name="Рисунок 3"/>
          <p:cNvSpPr>
            <a:spLocks noGrp="1"/>
          </p:cNvSpPr>
          <p:nvPr>
            <p:ph type="pic" sz="quarter" idx="25"/>
          </p:nvPr>
        </p:nvSpPr>
        <p:spPr>
          <a:xfrm>
            <a:off x="3529979" y="385110"/>
            <a:ext cx="2052637" cy="2069432"/>
          </a:xfrm>
          <a:prstGeom prst="rect">
            <a:avLst/>
          </a:prstGeom>
        </p:spPr>
        <p:txBody>
          <a:bodyPr/>
          <a:lstStyle/>
          <a:p>
            <a:endParaRPr lang="ru-RU" dirty="0"/>
          </a:p>
        </p:txBody>
      </p:sp>
    </p:spTree>
    <p:extLst>
      <p:ext uri="{BB962C8B-B14F-4D97-AF65-F5344CB8AC3E}">
        <p14:creationId xmlns:p14="http://schemas.microsoft.com/office/powerpoint/2010/main" val="277579513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04574" y="913988"/>
            <a:ext cx="3290386" cy="4427997"/>
          </a:xfrm>
          <a:prstGeom prst="rect">
            <a:avLst/>
          </a:prstGeom>
        </p:spPr>
        <p:txBody>
          <a:bodyPr/>
          <a:lstStyle/>
          <a:p>
            <a:endParaRPr lang="ru-RU"/>
          </a:p>
        </p:txBody>
      </p:sp>
      <p:sp>
        <p:nvSpPr>
          <p:cNvPr id="8" name="Рисунок 7"/>
          <p:cNvSpPr>
            <a:spLocks noGrp="1"/>
          </p:cNvSpPr>
          <p:nvPr>
            <p:ph type="pic" sz="quarter" idx="11"/>
          </p:nvPr>
        </p:nvSpPr>
        <p:spPr>
          <a:xfrm>
            <a:off x="5160084" y="1488154"/>
            <a:ext cx="1871831" cy="3274209"/>
          </a:xfrm>
          <a:prstGeom prst="rect">
            <a:avLst/>
          </a:prstGeom>
        </p:spPr>
        <p:txBody>
          <a:bodyPr/>
          <a:lstStyle/>
          <a:p>
            <a:endParaRPr lang="ru-RU"/>
          </a:p>
        </p:txBody>
      </p:sp>
    </p:spTree>
    <p:extLst>
      <p:ext uri="{BB962C8B-B14F-4D97-AF65-F5344CB8AC3E}">
        <p14:creationId xmlns:p14="http://schemas.microsoft.com/office/powerpoint/2010/main" val="294125403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5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892429" y="1791895"/>
            <a:ext cx="1871831" cy="3274209"/>
          </a:xfrm>
          <a:prstGeom prst="rect">
            <a:avLst/>
          </a:prstGeom>
        </p:spPr>
        <p:txBody>
          <a:bodyPr/>
          <a:lstStyle/>
          <a:p>
            <a:endParaRPr lang="ru-RU"/>
          </a:p>
        </p:txBody>
      </p:sp>
    </p:spTree>
    <p:extLst>
      <p:ext uri="{BB962C8B-B14F-4D97-AF65-F5344CB8AC3E}">
        <p14:creationId xmlns:p14="http://schemas.microsoft.com/office/powerpoint/2010/main" val="305132374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6_Вертикальный заголовок и текст">
    <p:spTree>
      <p:nvGrpSpPr>
        <p:cNvPr id="1" name=""/>
        <p:cNvGrpSpPr/>
        <p:nvPr/>
      </p:nvGrpSpPr>
      <p:grpSpPr>
        <a:xfrm>
          <a:off x="0" y="0"/>
          <a:ext cx="0" cy="0"/>
          <a:chOff x="0" y="0"/>
          <a:chExt cx="0" cy="0"/>
        </a:xfrm>
      </p:grpSpPr>
      <p:sp>
        <p:nvSpPr>
          <p:cNvPr id="5" name="Рисунок 7"/>
          <p:cNvSpPr>
            <a:spLocks noGrp="1"/>
          </p:cNvSpPr>
          <p:nvPr>
            <p:ph type="pic" sz="quarter" idx="12"/>
          </p:nvPr>
        </p:nvSpPr>
        <p:spPr>
          <a:xfrm>
            <a:off x="8517819" y="1925083"/>
            <a:ext cx="1871831" cy="3274209"/>
          </a:xfrm>
          <a:prstGeom prst="rect">
            <a:avLst/>
          </a:prstGeom>
        </p:spPr>
        <p:txBody>
          <a:bodyPr/>
          <a:lstStyle/>
          <a:p>
            <a:endParaRPr lang="ru-RU"/>
          </a:p>
        </p:txBody>
      </p:sp>
      <p:sp>
        <p:nvSpPr>
          <p:cNvPr id="8" name="Рисунок 7"/>
          <p:cNvSpPr>
            <a:spLocks noGrp="1"/>
          </p:cNvSpPr>
          <p:nvPr>
            <p:ph type="pic" sz="quarter" idx="11"/>
          </p:nvPr>
        </p:nvSpPr>
        <p:spPr>
          <a:xfrm>
            <a:off x="7339972" y="1532490"/>
            <a:ext cx="1871831" cy="3274209"/>
          </a:xfrm>
          <a:prstGeom prst="rect">
            <a:avLst/>
          </a:prstGeom>
        </p:spPr>
        <p:txBody>
          <a:bodyPr/>
          <a:lstStyle/>
          <a:p>
            <a:endParaRPr lang="ru-RU"/>
          </a:p>
        </p:txBody>
      </p:sp>
    </p:spTree>
    <p:extLst>
      <p:ext uri="{BB962C8B-B14F-4D97-AF65-F5344CB8AC3E}">
        <p14:creationId xmlns:p14="http://schemas.microsoft.com/office/powerpoint/2010/main" val="371150625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6400801" y="934279"/>
            <a:ext cx="5791200" cy="5953539"/>
          </a:xfrm>
          <a:prstGeom prst="rect">
            <a:avLst/>
          </a:prstGeom>
        </p:spPr>
        <p:txBody>
          <a:bodyPr/>
          <a:lstStyle/>
          <a:p>
            <a:endParaRPr lang="ru-RU"/>
          </a:p>
        </p:txBody>
      </p:sp>
    </p:spTree>
    <p:extLst>
      <p:ext uri="{BB962C8B-B14F-4D97-AF65-F5344CB8AC3E}">
        <p14:creationId xmlns:p14="http://schemas.microsoft.com/office/powerpoint/2010/main" val="1763318096"/>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7780421" y="1013478"/>
            <a:ext cx="2261937" cy="4058150"/>
          </a:xfrm>
          <a:prstGeom prst="rect">
            <a:avLst/>
          </a:prstGeom>
        </p:spPr>
        <p:txBody>
          <a:bodyPr/>
          <a:lstStyle/>
          <a:p>
            <a:endParaRPr lang="ru-RU"/>
          </a:p>
        </p:txBody>
      </p:sp>
    </p:spTree>
    <p:extLst>
      <p:ext uri="{BB962C8B-B14F-4D97-AF65-F5344CB8AC3E}">
        <p14:creationId xmlns:p14="http://schemas.microsoft.com/office/powerpoint/2010/main" val="192728333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8_Вертикальный заголовок и текст">
    <p:spTree>
      <p:nvGrpSpPr>
        <p:cNvPr id="1" name=""/>
        <p:cNvGrpSpPr/>
        <p:nvPr/>
      </p:nvGrpSpPr>
      <p:grpSpPr>
        <a:xfrm>
          <a:off x="0" y="0"/>
          <a:ext cx="0" cy="0"/>
          <a:chOff x="0" y="0"/>
          <a:chExt cx="0" cy="0"/>
        </a:xfrm>
      </p:grpSpPr>
      <p:sp>
        <p:nvSpPr>
          <p:cNvPr id="6" name="Рисунок 7"/>
          <p:cNvSpPr>
            <a:spLocks noGrp="1"/>
          </p:cNvSpPr>
          <p:nvPr>
            <p:ph type="pic" sz="quarter" idx="12"/>
          </p:nvPr>
        </p:nvSpPr>
        <p:spPr>
          <a:xfrm>
            <a:off x="5158565" y="1807760"/>
            <a:ext cx="1881115" cy="3242479"/>
          </a:xfrm>
          <a:prstGeom prst="rect">
            <a:avLst/>
          </a:prstGeom>
        </p:spPr>
        <p:txBody>
          <a:bodyPr/>
          <a:lstStyle/>
          <a:p>
            <a:endParaRPr lang="ru-RU" dirty="0"/>
          </a:p>
        </p:txBody>
      </p:sp>
      <p:sp>
        <p:nvSpPr>
          <p:cNvPr id="7" name="Рисунок 7"/>
          <p:cNvSpPr>
            <a:spLocks noGrp="1"/>
          </p:cNvSpPr>
          <p:nvPr>
            <p:ph type="pic" sz="quarter" idx="13"/>
          </p:nvPr>
        </p:nvSpPr>
        <p:spPr>
          <a:xfrm>
            <a:off x="8239508" y="1807760"/>
            <a:ext cx="1881115" cy="3242479"/>
          </a:xfrm>
          <a:prstGeom prst="rect">
            <a:avLst/>
          </a:prstGeom>
        </p:spPr>
        <p:txBody>
          <a:bodyPr/>
          <a:lstStyle/>
          <a:p>
            <a:endParaRPr lang="ru-RU" dirty="0"/>
          </a:p>
        </p:txBody>
      </p:sp>
      <p:sp>
        <p:nvSpPr>
          <p:cNvPr id="8" name="Рисунок 7"/>
          <p:cNvSpPr>
            <a:spLocks noGrp="1"/>
          </p:cNvSpPr>
          <p:nvPr>
            <p:ph type="pic" sz="quarter" idx="11"/>
          </p:nvPr>
        </p:nvSpPr>
        <p:spPr>
          <a:xfrm>
            <a:off x="2077622" y="1798573"/>
            <a:ext cx="1881115" cy="3242479"/>
          </a:xfrm>
          <a:prstGeom prst="rect">
            <a:avLst/>
          </a:prstGeom>
        </p:spPr>
        <p:txBody>
          <a:bodyPr/>
          <a:lstStyle/>
          <a:p>
            <a:endParaRPr lang="ru-RU" dirty="0"/>
          </a:p>
        </p:txBody>
      </p:sp>
    </p:spTree>
    <p:extLst>
      <p:ext uri="{BB962C8B-B14F-4D97-AF65-F5344CB8AC3E}">
        <p14:creationId xmlns:p14="http://schemas.microsoft.com/office/powerpoint/2010/main" val="214956817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9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2"/>
          </p:nvPr>
        </p:nvSpPr>
        <p:spPr>
          <a:xfrm>
            <a:off x="8117115" y="1869951"/>
            <a:ext cx="2422297" cy="2422442"/>
          </a:xfrm>
          <a:prstGeom prst="ellipse">
            <a:avLst/>
          </a:prstGeom>
        </p:spPr>
        <p:txBody>
          <a:bodyPr/>
          <a:lstStyle/>
          <a:p>
            <a:endParaRPr lang="ru-RU" dirty="0"/>
          </a:p>
        </p:txBody>
      </p:sp>
      <p:sp>
        <p:nvSpPr>
          <p:cNvPr id="8" name="Рисунок 7"/>
          <p:cNvSpPr>
            <a:spLocks noGrp="1"/>
          </p:cNvSpPr>
          <p:nvPr>
            <p:ph type="pic" sz="quarter" idx="11"/>
          </p:nvPr>
        </p:nvSpPr>
        <p:spPr>
          <a:xfrm>
            <a:off x="1700464" y="1011786"/>
            <a:ext cx="2258274" cy="4039962"/>
          </a:xfrm>
          <a:prstGeom prst="rect">
            <a:avLst/>
          </a:prstGeom>
        </p:spPr>
        <p:txBody>
          <a:bodyPr/>
          <a:lstStyle/>
          <a:p>
            <a:endParaRPr lang="ru-RU" dirty="0"/>
          </a:p>
        </p:txBody>
      </p:sp>
    </p:spTree>
    <p:extLst>
      <p:ext uri="{BB962C8B-B14F-4D97-AF65-F5344CB8AC3E}">
        <p14:creationId xmlns:p14="http://schemas.microsoft.com/office/powerpoint/2010/main" val="97759589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0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425352" y="804659"/>
            <a:ext cx="3290082" cy="4427997"/>
          </a:xfrm>
          <a:prstGeom prst="rect">
            <a:avLst/>
          </a:prstGeom>
        </p:spPr>
        <p:txBody>
          <a:bodyPr/>
          <a:lstStyle/>
          <a:p>
            <a:endParaRPr lang="ru-RU" dirty="0"/>
          </a:p>
        </p:txBody>
      </p:sp>
    </p:spTree>
    <p:extLst>
      <p:ext uri="{BB962C8B-B14F-4D97-AF65-F5344CB8AC3E}">
        <p14:creationId xmlns:p14="http://schemas.microsoft.com/office/powerpoint/2010/main" val="160799056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1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7328847" y="784780"/>
            <a:ext cx="3290082" cy="4427997"/>
          </a:xfrm>
          <a:prstGeom prst="rect">
            <a:avLst/>
          </a:prstGeom>
        </p:spPr>
        <p:txBody>
          <a:bodyPr/>
          <a:lstStyle/>
          <a:p>
            <a:endParaRPr lang="ru-RU" dirty="0"/>
          </a:p>
        </p:txBody>
      </p:sp>
    </p:spTree>
    <p:extLst>
      <p:ext uri="{BB962C8B-B14F-4D97-AF65-F5344CB8AC3E}">
        <p14:creationId xmlns:p14="http://schemas.microsoft.com/office/powerpoint/2010/main" val="146432694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2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313057" y="859409"/>
            <a:ext cx="3290082" cy="4427997"/>
          </a:xfrm>
          <a:prstGeom prst="rect">
            <a:avLst/>
          </a:prstGeom>
        </p:spPr>
        <p:txBody>
          <a:bodyPr/>
          <a:lstStyle/>
          <a:p>
            <a:endParaRPr lang="ru-RU" dirty="0"/>
          </a:p>
        </p:txBody>
      </p:sp>
    </p:spTree>
    <p:extLst>
      <p:ext uri="{BB962C8B-B14F-4D97-AF65-F5344CB8AC3E}">
        <p14:creationId xmlns:p14="http://schemas.microsoft.com/office/powerpoint/2010/main" val="376883386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3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2408748" y="0"/>
            <a:ext cx="7374503" cy="3930555"/>
          </a:xfrm>
          <a:prstGeom prst="rect">
            <a:avLst/>
          </a:prstGeom>
        </p:spPr>
        <p:txBody>
          <a:bodyPr/>
          <a:lstStyle/>
          <a:p>
            <a:endParaRPr lang="ru-RU" dirty="0"/>
          </a:p>
        </p:txBody>
      </p:sp>
    </p:spTree>
    <p:extLst>
      <p:ext uri="{BB962C8B-B14F-4D97-AF65-F5344CB8AC3E}">
        <p14:creationId xmlns:p14="http://schemas.microsoft.com/office/powerpoint/2010/main" val="242508384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4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434848" y="1760383"/>
            <a:ext cx="3290082" cy="4203095"/>
          </a:xfrm>
          <a:prstGeom prst="rect">
            <a:avLst/>
          </a:prstGeom>
        </p:spPr>
        <p:txBody>
          <a:bodyPr/>
          <a:lstStyle/>
          <a:p>
            <a:endParaRPr lang="ru-RU" dirty="0"/>
          </a:p>
        </p:txBody>
      </p:sp>
    </p:spTree>
    <p:extLst>
      <p:ext uri="{BB962C8B-B14F-4D97-AF65-F5344CB8AC3E}">
        <p14:creationId xmlns:p14="http://schemas.microsoft.com/office/powerpoint/2010/main" val="350912978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6408891" y="690846"/>
            <a:ext cx="5783109" cy="4283092"/>
          </a:xfrm>
          <a:prstGeom prst="rect">
            <a:avLst/>
          </a:prstGeom>
        </p:spPr>
        <p:txBody>
          <a:bodyPr/>
          <a:lstStyle/>
          <a:p>
            <a:endParaRPr lang="ru-RU" dirty="0"/>
          </a:p>
        </p:txBody>
      </p:sp>
    </p:spTree>
    <p:extLst>
      <p:ext uri="{BB962C8B-B14F-4D97-AF65-F5344CB8AC3E}">
        <p14:creationId xmlns:p14="http://schemas.microsoft.com/office/powerpoint/2010/main" val="86458824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6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531423" y="1567035"/>
            <a:ext cx="5550568" cy="3566439"/>
          </a:xfrm>
          <a:prstGeom prst="rect">
            <a:avLst/>
          </a:prstGeom>
        </p:spPr>
        <p:txBody>
          <a:bodyPr/>
          <a:lstStyle/>
          <a:p>
            <a:endParaRPr lang="ru-RU" dirty="0"/>
          </a:p>
        </p:txBody>
      </p:sp>
    </p:spTree>
    <p:extLst>
      <p:ext uri="{BB962C8B-B14F-4D97-AF65-F5344CB8AC3E}">
        <p14:creationId xmlns:p14="http://schemas.microsoft.com/office/powerpoint/2010/main" val="30531432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944217"/>
            <a:ext cx="5791200" cy="5953539"/>
          </a:xfrm>
          <a:prstGeom prst="rect">
            <a:avLst/>
          </a:prstGeom>
        </p:spPr>
        <p:txBody>
          <a:bodyPr/>
          <a:lstStyle/>
          <a:p>
            <a:endParaRPr lang="ru-RU"/>
          </a:p>
        </p:txBody>
      </p:sp>
    </p:spTree>
    <p:extLst>
      <p:ext uri="{BB962C8B-B14F-4D97-AF65-F5344CB8AC3E}">
        <p14:creationId xmlns:p14="http://schemas.microsoft.com/office/powerpoint/2010/main" val="2187688746"/>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7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2751606" y="1974829"/>
            <a:ext cx="6689558" cy="3988649"/>
          </a:xfrm>
          <a:prstGeom prst="rect">
            <a:avLst/>
          </a:prstGeom>
        </p:spPr>
        <p:txBody>
          <a:bodyPr/>
          <a:lstStyle/>
          <a:p>
            <a:endParaRPr lang="ru-RU" dirty="0"/>
          </a:p>
        </p:txBody>
      </p:sp>
    </p:spTree>
    <p:extLst>
      <p:ext uri="{BB962C8B-B14F-4D97-AF65-F5344CB8AC3E}">
        <p14:creationId xmlns:p14="http://schemas.microsoft.com/office/powerpoint/2010/main" val="223216583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8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0" y="1413814"/>
            <a:ext cx="5703376" cy="3815059"/>
          </a:xfrm>
          <a:prstGeom prst="rect">
            <a:avLst/>
          </a:prstGeom>
        </p:spPr>
        <p:txBody>
          <a:bodyPr/>
          <a:lstStyle/>
          <a:p>
            <a:endParaRPr lang="ru-RU" dirty="0"/>
          </a:p>
        </p:txBody>
      </p:sp>
    </p:spTree>
    <p:extLst>
      <p:ext uri="{BB962C8B-B14F-4D97-AF65-F5344CB8AC3E}">
        <p14:creationId xmlns:p14="http://schemas.microsoft.com/office/powerpoint/2010/main" val="371879167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9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2"/>
          </p:nvPr>
        </p:nvSpPr>
        <p:spPr>
          <a:xfrm>
            <a:off x="0" y="0"/>
            <a:ext cx="12192000" cy="5963478"/>
          </a:xfrm>
          <a:prstGeom prst="rect">
            <a:avLst/>
          </a:prstGeom>
        </p:spPr>
        <p:txBody>
          <a:bodyPr/>
          <a:lstStyle/>
          <a:p>
            <a:endParaRPr lang="ru-RU"/>
          </a:p>
        </p:txBody>
      </p:sp>
      <p:sp>
        <p:nvSpPr>
          <p:cNvPr id="8" name="Рисунок 7"/>
          <p:cNvSpPr>
            <a:spLocks noGrp="1"/>
          </p:cNvSpPr>
          <p:nvPr>
            <p:ph type="pic" sz="quarter" idx="11"/>
          </p:nvPr>
        </p:nvSpPr>
        <p:spPr>
          <a:xfrm>
            <a:off x="6112042" y="1498104"/>
            <a:ext cx="4684295" cy="2967269"/>
          </a:xfrm>
          <a:prstGeom prst="rect">
            <a:avLst/>
          </a:prstGeom>
        </p:spPr>
        <p:txBody>
          <a:bodyPr/>
          <a:lstStyle/>
          <a:p>
            <a:endParaRPr lang="ru-RU" dirty="0"/>
          </a:p>
        </p:txBody>
      </p:sp>
    </p:spTree>
    <p:extLst>
      <p:ext uri="{BB962C8B-B14F-4D97-AF65-F5344CB8AC3E}">
        <p14:creationId xmlns:p14="http://schemas.microsoft.com/office/powerpoint/2010/main" val="361458283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1"/>
          </p:nvPr>
        </p:nvSpPr>
        <p:spPr>
          <a:xfrm>
            <a:off x="0" y="0"/>
            <a:ext cx="12192000" cy="5963478"/>
          </a:xfrm>
          <a:prstGeom prst="rtTriangle">
            <a:avLst/>
          </a:prstGeom>
        </p:spPr>
        <p:txBody>
          <a:bodyPr/>
          <a:lstStyle/>
          <a:p>
            <a:endParaRPr lang="ru-RU"/>
          </a:p>
        </p:txBody>
      </p:sp>
    </p:spTree>
    <p:extLst>
      <p:ext uri="{BB962C8B-B14F-4D97-AF65-F5344CB8AC3E}">
        <p14:creationId xmlns:p14="http://schemas.microsoft.com/office/powerpoint/2010/main" val="2569701282"/>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1311966"/>
            <a:ext cx="12192000" cy="864704"/>
          </a:xfrm>
          <a:prstGeom prst="rect">
            <a:avLst/>
          </a:prstGeom>
        </p:spPr>
        <p:txBody>
          <a:bodyPr/>
          <a:lstStyle/>
          <a:p>
            <a:endParaRPr lang="ru-RU"/>
          </a:p>
        </p:txBody>
      </p:sp>
    </p:spTree>
    <p:extLst>
      <p:ext uri="{BB962C8B-B14F-4D97-AF65-F5344CB8AC3E}">
        <p14:creationId xmlns:p14="http://schemas.microsoft.com/office/powerpoint/2010/main" val="2296686416"/>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3727105"/>
            <a:ext cx="12192000" cy="2246313"/>
          </a:xfrm>
          <a:prstGeom prst="rect">
            <a:avLst/>
          </a:prstGeom>
        </p:spPr>
        <p:txBody>
          <a:bodyPr/>
          <a:lstStyle/>
          <a:p>
            <a:endParaRPr lang="ru-RU"/>
          </a:p>
        </p:txBody>
      </p:sp>
    </p:spTree>
    <p:extLst>
      <p:ext uri="{BB962C8B-B14F-4D97-AF65-F5344CB8AC3E}">
        <p14:creationId xmlns:p14="http://schemas.microsoft.com/office/powerpoint/2010/main" val="2124908286"/>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2078469" y="2511830"/>
            <a:ext cx="8216198" cy="1857613"/>
          </a:xfrm>
          <a:custGeom>
            <a:avLst/>
            <a:gdLst>
              <a:gd name="connsiteX0" fmla="*/ 5542864 w 8216198"/>
              <a:gd name="connsiteY0" fmla="*/ 374084 h 1857613"/>
              <a:gd name="connsiteX1" fmla="*/ 5334042 w 8216198"/>
              <a:gd name="connsiteY1" fmla="*/ 421486 h 1857613"/>
              <a:gd name="connsiteX2" fmla="*/ 5185433 w 8216198"/>
              <a:gd name="connsiteY2" fmla="*/ 545754 h 1857613"/>
              <a:gd name="connsiteX3" fmla="*/ 5095756 w 8216198"/>
              <a:gd name="connsiteY3" fmla="*/ 721266 h 1857613"/>
              <a:gd name="connsiteX4" fmla="*/ 5066291 w 8216198"/>
              <a:gd name="connsiteY4" fmla="*/ 922401 h 1857613"/>
              <a:gd name="connsiteX5" fmla="*/ 5097037 w 8216198"/>
              <a:gd name="connsiteY5" fmla="*/ 1126097 h 1857613"/>
              <a:gd name="connsiteX6" fmla="*/ 5187996 w 8216198"/>
              <a:gd name="connsiteY6" fmla="*/ 1301610 h 1857613"/>
              <a:gd name="connsiteX7" fmla="*/ 5337886 w 8216198"/>
              <a:gd name="connsiteY7" fmla="*/ 1424597 h 1857613"/>
              <a:gd name="connsiteX8" fmla="*/ 5542864 w 8216198"/>
              <a:gd name="connsiteY8" fmla="*/ 1470717 h 1857613"/>
              <a:gd name="connsiteX9" fmla="*/ 5752966 w 8216198"/>
              <a:gd name="connsiteY9" fmla="*/ 1422034 h 1857613"/>
              <a:gd name="connsiteX10" fmla="*/ 5901576 w 8216198"/>
              <a:gd name="connsiteY10" fmla="*/ 1295204 h 1857613"/>
              <a:gd name="connsiteX11" fmla="*/ 5989972 w 8216198"/>
              <a:gd name="connsiteY11" fmla="*/ 1118411 h 1857613"/>
              <a:gd name="connsiteX12" fmla="*/ 6019438 w 8216198"/>
              <a:gd name="connsiteY12" fmla="*/ 917276 h 1857613"/>
              <a:gd name="connsiteX13" fmla="*/ 5988691 w 8216198"/>
              <a:gd name="connsiteY13" fmla="*/ 713579 h 1857613"/>
              <a:gd name="connsiteX14" fmla="*/ 5896451 w 8216198"/>
              <a:gd name="connsiteY14" fmla="*/ 539348 h 1857613"/>
              <a:gd name="connsiteX15" fmla="*/ 5746561 w 8216198"/>
              <a:gd name="connsiteY15" fmla="*/ 418923 h 1857613"/>
              <a:gd name="connsiteX16" fmla="*/ 5542864 w 8216198"/>
              <a:gd name="connsiteY16" fmla="*/ 374084 h 1857613"/>
              <a:gd name="connsiteX17" fmla="*/ 6512319 w 8216198"/>
              <a:gd name="connsiteY17" fmla="*/ 10248 h 1857613"/>
              <a:gd name="connsiteX18" fmla="*/ 6968395 w 8216198"/>
              <a:gd name="connsiteY18" fmla="*/ 10248 h 1857613"/>
              <a:gd name="connsiteX19" fmla="*/ 7360415 w 8216198"/>
              <a:gd name="connsiteY19" fmla="*/ 845534 h 1857613"/>
              <a:gd name="connsiteX20" fmla="*/ 7757560 w 8216198"/>
              <a:gd name="connsiteY20" fmla="*/ 10248 h 1857613"/>
              <a:gd name="connsiteX21" fmla="*/ 8216198 w 8216198"/>
              <a:gd name="connsiteY21" fmla="*/ 10248 h 1857613"/>
              <a:gd name="connsiteX22" fmla="*/ 7567955 w 8216198"/>
              <a:gd name="connsiteY22" fmla="*/ 1209370 h 1857613"/>
              <a:gd name="connsiteX23" fmla="*/ 7567955 w 8216198"/>
              <a:gd name="connsiteY23" fmla="*/ 1829428 h 1857613"/>
              <a:gd name="connsiteX24" fmla="*/ 7150313 w 8216198"/>
              <a:gd name="connsiteY24" fmla="*/ 1829428 h 1857613"/>
              <a:gd name="connsiteX25" fmla="*/ 7150313 w 8216198"/>
              <a:gd name="connsiteY25" fmla="*/ 1204245 h 1857613"/>
              <a:gd name="connsiteX26" fmla="*/ 3994194 w 8216198"/>
              <a:gd name="connsiteY26" fmla="*/ 10248 h 1857613"/>
              <a:gd name="connsiteX27" fmla="*/ 4414400 w 8216198"/>
              <a:gd name="connsiteY27" fmla="*/ 10248 h 1857613"/>
              <a:gd name="connsiteX28" fmla="*/ 4414400 w 8216198"/>
              <a:gd name="connsiteY28" fmla="*/ 935212 h 1857613"/>
              <a:gd name="connsiteX29" fmla="*/ 4392621 w 8216198"/>
              <a:gd name="connsiteY29" fmla="*/ 1313140 h 1857613"/>
              <a:gd name="connsiteX30" fmla="*/ 4297818 w 8216198"/>
              <a:gd name="connsiteY30" fmla="*/ 1603952 h 1857613"/>
              <a:gd name="connsiteX31" fmla="*/ 4083873 w 8216198"/>
              <a:gd name="connsiteY31" fmla="*/ 1790995 h 1857613"/>
              <a:gd name="connsiteX32" fmla="*/ 3707226 w 8216198"/>
              <a:gd name="connsiteY32" fmla="*/ 1857613 h 1857613"/>
              <a:gd name="connsiteX33" fmla="*/ 3312643 w 8216198"/>
              <a:gd name="connsiteY33" fmla="*/ 1744875 h 1857613"/>
              <a:gd name="connsiteX34" fmla="*/ 3404884 w 8216198"/>
              <a:gd name="connsiteY34" fmla="*/ 1401537 h 1857613"/>
              <a:gd name="connsiteX35" fmla="*/ 3513777 w 8216198"/>
              <a:gd name="connsiteY35" fmla="*/ 1452781 h 1857613"/>
              <a:gd name="connsiteX36" fmla="*/ 3707226 w 8216198"/>
              <a:gd name="connsiteY36" fmla="*/ 1483528 h 1857613"/>
              <a:gd name="connsiteX37" fmla="*/ 3858396 w 8216198"/>
              <a:gd name="connsiteY37" fmla="*/ 1451500 h 1857613"/>
              <a:gd name="connsiteX38" fmla="*/ 3945512 w 8216198"/>
              <a:gd name="connsiteY38" fmla="*/ 1352854 h 1857613"/>
              <a:gd name="connsiteX39" fmla="*/ 3985227 w 8216198"/>
              <a:gd name="connsiteY39" fmla="*/ 1182466 h 1857613"/>
              <a:gd name="connsiteX40" fmla="*/ 3994194 w 8216198"/>
              <a:gd name="connsiteY40" fmla="*/ 935212 h 1857613"/>
              <a:gd name="connsiteX41" fmla="*/ 1533525 w 8216198"/>
              <a:gd name="connsiteY41" fmla="*/ 10248 h 1857613"/>
              <a:gd name="connsiteX42" fmla="*/ 1861490 w 8216198"/>
              <a:gd name="connsiteY42" fmla="*/ 10248 h 1857613"/>
              <a:gd name="connsiteX43" fmla="*/ 2709586 w 8216198"/>
              <a:gd name="connsiteY43" fmla="*/ 1078696 h 1857613"/>
              <a:gd name="connsiteX44" fmla="*/ 2709586 w 8216198"/>
              <a:gd name="connsiteY44" fmla="*/ 10248 h 1857613"/>
              <a:gd name="connsiteX45" fmla="*/ 3129792 w 8216198"/>
              <a:gd name="connsiteY45" fmla="*/ 10248 h 1857613"/>
              <a:gd name="connsiteX46" fmla="*/ 3129792 w 8216198"/>
              <a:gd name="connsiteY46" fmla="*/ 1829428 h 1857613"/>
              <a:gd name="connsiteX47" fmla="*/ 2791577 w 8216198"/>
              <a:gd name="connsiteY47" fmla="*/ 1829428 h 1857613"/>
              <a:gd name="connsiteX48" fmla="*/ 1953730 w 8216198"/>
              <a:gd name="connsiteY48" fmla="*/ 789165 h 1857613"/>
              <a:gd name="connsiteX49" fmla="*/ 1953730 w 8216198"/>
              <a:gd name="connsiteY49" fmla="*/ 1829428 h 1857613"/>
              <a:gd name="connsiteX50" fmla="*/ 1533525 w 8216198"/>
              <a:gd name="connsiteY50" fmla="*/ 1829428 h 1857613"/>
              <a:gd name="connsiteX51" fmla="*/ 0 w 8216198"/>
              <a:gd name="connsiteY51" fmla="*/ 10248 h 1857613"/>
              <a:gd name="connsiteX52" fmla="*/ 1255491 w 8216198"/>
              <a:gd name="connsiteY52" fmla="*/ 10248 h 1857613"/>
              <a:gd name="connsiteX53" fmla="*/ 1255491 w 8216198"/>
              <a:gd name="connsiteY53" fmla="*/ 379209 h 1857613"/>
              <a:gd name="connsiteX54" fmla="*/ 420205 w 8216198"/>
              <a:gd name="connsiteY54" fmla="*/ 379209 h 1857613"/>
              <a:gd name="connsiteX55" fmla="*/ 420205 w 8216198"/>
              <a:gd name="connsiteY55" fmla="*/ 732796 h 1857613"/>
              <a:gd name="connsiteX56" fmla="*/ 1137628 w 8216198"/>
              <a:gd name="connsiteY56" fmla="*/ 732796 h 1857613"/>
              <a:gd name="connsiteX57" fmla="*/ 1137628 w 8216198"/>
              <a:gd name="connsiteY57" fmla="*/ 1073572 h 1857613"/>
              <a:gd name="connsiteX58" fmla="*/ 420205 w 8216198"/>
              <a:gd name="connsiteY58" fmla="*/ 1073572 h 1857613"/>
              <a:gd name="connsiteX59" fmla="*/ 420205 w 8216198"/>
              <a:gd name="connsiteY59" fmla="*/ 1460468 h 1857613"/>
              <a:gd name="connsiteX60" fmla="*/ 1278551 w 8216198"/>
              <a:gd name="connsiteY60" fmla="*/ 1460468 h 1857613"/>
              <a:gd name="connsiteX61" fmla="*/ 1278551 w 8216198"/>
              <a:gd name="connsiteY61" fmla="*/ 1829428 h 1857613"/>
              <a:gd name="connsiteX62" fmla="*/ 0 w 8216198"/>
              <a:gd name="connsiteY62" fmla="*/ 1829428 h 1857613"/>
              <a:gd name="connsiteX63" fmla="*/ 5547989 w 8216198"/>
              <a:gd name="connsiteY63" fmla="*/ 0 h 1857613"/>
              <a:gd name="connsiteX64" fmla="*/ 5916949 w 8216198"/>
              <a:gd name="connsiteY64" fmla="*/ 79428 h 1857613"/>
              <a:gd name="connsiteX65" fmla="*/ 6201356 w 8216198"/>
              <a:gd name="connsiteY65" fmla="*/ 289531 h 1857613"/>
              <a:gd name="connsiteX66" fmla="*/ 6383273 w 8216198"/>
              <a:gd name="connsiteY66" fmla="*/ 586749 h 1857613"/>
              <a:gd name="connsiteX67" fmla="*/ 6447329 w 8216198"/>
              <a:gd name="connsiteY67" fmla="*/ 924963 h 1857613"/>
              <a:gd name="connsiteX68" fmla="*/ 6379430 w 8216198"/>
              <a:gd name="connsiteY68" fmla="*/ 1270863 h 1857613"/>
              <a:gd name="connsiteX69" fmla="*/ 6191107 w 8216198"/>
              <a:gd name="connsiteY69" fmla="*/ 1564238 h 1857613"/>
              <a:gd name="connsiteX70" fmla="*/ 5904138 w 8216198"/>
              <a:gd name="connsiteY70" fmla="*/ 1767935 h 1857613"/>
              <a:gd name="connsiteX71" fmla="*/ 5540302 w 8216198"/>
              <a:gd name="connsiteY71" fmla="*/ 1844801 h 1857613"/>
              <a:gd name="connsiteX72" fmla="*/ 5171341 w 8216198"/>
              <a:gd name="connsiteY72" fmla="*/ 1765373 h 1857613"/>
              <a:gd name="connsiteX73" fmla="*/ 4886935 w 8216198"/>
              <a:gd name="connsiteY73" fmla="*/ 1556551 h 1857613"/>
              <a:gd name="connsiteX74" fmla="*/ 4703735 w 8216198"/>
              <a:gd name="connsiteY74" fmla="*/ 1260614 h 1857613"/>
              <a:gd name="connsiteX75" fmla="*/ 4638399 w 8216198"/>
              <a:gd name="connsiteY75" fmla="*/ 917276 h 1857613"/>
              <a:gd name="connsiteX76" fmla="*/ 4706298 w 8216198"/>
              <a:gd name="connsiteY76" fmla="*/ 571376 h 1857613"/>
              <a:gd name="connsiteX77" fmla="*/ 4895902 w 8216198"/>
              <a:gd name="connsiteY77" fmla="*/ 278001 h 1857613"/>
              <a:gd name="connsiteX78" fmla="*/ 5184153 w 8216198"/>
              <a:gd name="connsiteY78" fmla="*/ 75585 h 1857613"/>
              <a:gd name="connsiteX79" fmla="*/ 5547989 w 8216198"/>
              <a:gd name="connsiteY79" fmla="*/ 0 h 18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216198" h="1857613">
                <a:moveTo>
                  <a:pt x="5542864" y="374084"/>
                </a:moveTo>
                <a:cubicBezTo>
                  <a:pt x="5462581" y="374084"/>
                  <a:pt x="5392974" y="389885"/>
                  <a:pt x="5334042" y="421486"/>
                </a:cubicBezTo>
                <a:cubicBezTo>
                  <a:pt x="5275112" y="453086"/>
                  <a:pt x="5225575" y="494509"/>
                  <a:pt x="5185433" y="545754"/>
                </a:cubicBezTo>
                <a:cubicBezTo>
                  <a:pt x="5145292" y="596998"/>
                  <a:pt x="5115400" y="655502"/>
                  <a:pt x="5095756" y="721266"/>
                </a:cubicBezTo>
                <a:cubicBezTo>
                  <a:pt x="5076112" y="787030"/>
                  <a:pt x="5066291" y="854075"/>
                  <a:pt x="5066291" y="922401"/>
                </a:cubicBezTo>
                <a:cubicBezTo>
                  <a:pt x="5066291" y="992435"/>
                  <a:pt x="5076539" y="1060334"/>
                  <a:pt x="5097037" y="1126097"/>
                </a:cubicBezTo>
                <a:cubicBezTo>
                  <a:pt x="5117535" y="1191861"/>
                  <a:pt x="5147855" y="1250365"/>
                  <a:pt x="5187996" y="1301610"/>
                </a:cubicBezTo>
                <a:cubicBezTo>
                  <a:pt x="5228138" y="1352854"/>
                  <a:pt x="5278101" y="1393850"/>
                  <a:pt x="5337886" y="1424597"/>
                </a:cubicBezTo>
                <a:cubicBezTo>
                  <a:pt x="5397672" y="1455343"/>
                  <a:pt x="5465997" y="1470717"/>
                  <a:pt x="5542864" y="1470717"/>
                </a:cubicBezTo>
                <a:cubicBezTo>
                  <a:pt x="5623147" y="1470717"/>
                  <a:pt x="5693181" y="1454489"/>
                  <a:pt x="5752966" y="1422034"/>
                </a:cubicBezTo>
                <a:cubicBezTo>
                  <a:pt x="5812752" y="1389580"/>
                  <a:pt x="5862288" y="1347303"/>
                  <a:pt x="5901576" y="1295204"/>
                </a:cubicBezTo>
                <a:cubicBezTo>
                  <a:pt x="5940863" y="1243106"/>
                  <a:pt x="5970329" y="1184175"/>
                  <a:pt x="5989972" y="1118411"/>
                </a:cubicBezTo>
                <a:cubicBezTo>
                  <a:pt x="6009616" y="1052647"/>
                  <a:pt x="6019438" y="985602"/>
                  <a:pt x="6019438" y="917276"/>
                </a:cubicBezTo>
                <a:cubicBezTo>
                  <a:pt x="6019438" y="847242"/>
                  <a:pt x="6009189" y="779343"/>
                  <a:pt x="5988691" y="713579"/>
                </a:cubicBezTo>
                <a:cubicBezTo>
                  <a:pt x="5968193" y="647815"/>
                  <a:pt x="5937447" y="589738"/>
                  <a:pt x="5896451" y="539348"/>
                </a:cubicBezTo>
                <a:cubicBezTo>
                  <a:pt x="5855455" y="488957"/>
                  <a:pt x="5805492" y="448816"/>
                  <a:pt x="5746561" y="418923"/>
                </a:cubicBezTo>
                <a:cubicBezTo>
                  <a:pt x="5687629" y="389031"/>
                  <a:pt x="5619731" y="374084"/>
                  <a:pt x="5542864" y="374084"/>
                </a:cubicBezTo>
                <a:close/>
                <a:moveTo>
                  <a:pt x="6512319" y="10248"/>
                </a:moveTo>
                <a:lnTo>
                  <a:pt x="6968395" y="10248"/>
                </a:lnTo>
                <a:lnTo>
                  <a:pt x="7360415" y="845534"/>
                </a:lnTo>
                <a:lnTo>
                  <a:pt x="7757560" y="10248"/>
                </a:lnTo>
                <a:lnTo>
                  <a:pt x="8216198" y="10248"/>
                </a:lnTo>
                <a:lnTo>
                  <a:pt x="7567955" y="1209370"/>
                </a:lnTo>
                <a:lnTo>
                  <a:pt x="7567955" y="1829428"/>
                </a:lnTo>
                <a:lnTo>
                  <a:pt x="7150313" y="1829428"/>
                </a:lnTo>
                <a:lnTo>
                  <a:pt x="7150313" y="1204245"/>
                </a:lnTo>
                <a:close/>
                <a:moveTo>
                  <a:pt x="3994194" y="10248"/>
                </a:moveTo>
                <a:lnTo>
                  <a:pt x="4414400" y="10248"/>
                </a:lnTo>
                <a:lnTo>
                  <a:pt x="4414400" y="935212"/>
                </a:lnTo>
                <a:cubicBezTo>
                  <a:pt x="4414400" y="1073572"/>
                  <a:pt x="4407140" y="1199548"/>
                  <a:pt x="4392621" y="1313140"/>
                </a:cubicBezTo>
                <a:cubicBezTo>
                  <a:pt x="4378101" y="1426732"/>
                  <a:pt x="4346500" y="1523669"/>
                  <a:pt x="4297818" y="1603952"/>
                </a:cubicBezTo>
                <a:cubicBezTo>
                  <a:pt x="4249136" y="1684235"/>
                  <a:pt x="4177820" y="1746583"/>
                  <a:pt x="4083873" y="1790995"/>
                </a:cubicBezTo>
                <a:cubicBezTo>
                  <a:pt x="3989924" y="1835407"/>
                  <a:pt x="3864375" y="1857613"/>
                  <a:pt x="3707226" y="1857613"/>
                </a:cubicBezTo>
                <a:cubicBezTo>
                  <a:pt x="3553492" y="1857613"/>
                  <a:pt x="3421964" y="1820033"/>
                  <a:pt x="3312643" y="1744875"/>
                </a:cubicBezTo>
                <a:lnTo>
                  <a:pt x="3404884" y="1401537"/>
                </a:lnTo>
                <a:cubicBezTo>
                  <a:pt x="3421964" y="1415202"/>
                  <a:pt x="3458263" y="1432283"/>
                  <a:pt x="3513777" y="1452781"/>
                </a:cubicBezTo>
                <a:cubicBezTo>
                  <a:pt x="3569292" y="1473279"/>
                  <a:pt x="3633775" y="1483528"/>
                  <a:pt x="3707226" y="1483528"/>
                </a:cubicBezTo>
                <a:cubicBezTo>
                  <a:pt x="3770428" y="1483528"/>
                  <a:pt x="3820817" y="1472852"/>
                  <a:pt x="3858396" y="1451500"/>
                </a:cubicBezTo>
                <a:cubicBezTo>
                  <a:pt x="3895976" y="1430148"/>
                  <a:pt x="3925015" y="1397266"/>
                  <a:pt x="3945512" y="1352854"/>
                </a:cubicBezTo>
                <a:cubicBezTo>
                  <a:pt x="3966010" y="1308442"/>
                  <a:pt x="3979249" y="1251646"/>
                  <a:pt x="3985227" y="1182466"/>
                </a:cubicBezTo>
                <a:cubicBezTo>
                  <a:pt x="3991205" y="1113286"/>
                  <a:pt x="3994194" y="1030868"/>
                  <a:pt x="3994194" y="935212"/>
                </a:cubicBezTo>
                <a:close/>
                <a:moveTo>
                  <a:pt x="1533525" y="10248"/>
                </a:moveTo>
                <a:lnTo>
                  <a:pt x="1861490" y="10248"/>
                </a:lnTo>
                <a:lnTo>
                  <a:pt x="2709586" y="1078696"/>
                </a:lnTo>
                <a:lnTo>
                  <a:pt x="2709586" y="10248"/>
                </a:lnTo>
                <a:lnTo>
                  <a:pt x="3129792" y="10248"/>
                </a:lnTo>
                <a:lnTo>
                  <a:pt x="3129792" y="1829428"/>
                </a:lnTo>
                <a:lnTo>
                  <a:pt x="2791577" y="1829428"/>
                </a:lnTo>
                <a:lnTo>
                  <a:pt x="1953730" y="789165"/>
                </a:lnTo>
                <a:lnTo>
                  <a:pt x="1953730" y="1829428"/>
                </a:lnTo>
                <a:lnTo>
                  <a:pt x="1533525" y="1829428"/>
                </a:lnTo>
                <a:close/>
                <a:moveTo>
                  <a:pt x="0" y="10248"/>
                </a:moveTo>
                <a:lnTo>
                  <a:pt x="1255491" y="10248"/>
                </a:lnTo>
                <a:lnTo>
                  <a:pt x="1255491" y="379209"/>
                </a:lnTo>
                <a:lnTo>
                  <a:pt x="420205" y="379209"/>
                </a:lnTo>
                <a:lnTo>
                  <a:pt x="420205" y="732796"/>
                </a:lnTo>
                <a:lnTo>
                  <a:pt x="1137628" y="732796"/>
                </a:lnTo>
                <a:lnTo>
                  <a:pt x="1137628" y="1073572"/>
                </a:lnTo>
                <a:lnTo>
                  <a:pt x="420205" y="1073572"/>
                </a:lnTo>
                <a:lnTo>
                  <a:pt x="420205" y="1460468"/>
                </a:lnTo>
                <a:lnTo>
                  <a:pt x="1278551" y="1460468"/>
                </a:lnTo>
                <a:lnTo>
                  <a:pt x="1278551" y="1829428"/>
                </a:lnTo>
                <a:lnTo>
                  <a:pt x="0" y="1829428"/>
                </a:lnTo>
                <a:close/>
                <a:moveTo>
                  <a:pt x="5547989" y="0"/>
                </a:moveTo>
                <a:cubicBezTo>
                  <a:pt x="5682933" y="0"/>
                  <a:pt x="5805919" y="26476"/>
                  <a:pt x="5916949" y="79428"/>
                </a:cubicBezTo>
                <a:cubicBezTo>
                  <a:pt x="6027979" y="132381"/>
                  <a:pt x="6122781" y="202415"/>
                  <a:pt x="6201356" y="289531"/>
                </a:cubicBezTo>
                <a:cubicBezTo>
                  <a:pt x="6279931" y="376647"/>
                  <a:pt x="6340570" y="475719"/>
                  <a:pt x="6383273" y="586749"/>
                </a:cubicBezTo>
                <a:cubicBezTo>
                  <a:pt x="6425977" y="697779"/>
                  <a:pt x="6447329" y="810517"/>
                  <a:pt x="6447329" y="924963"/>
                </a:cubicBezTo>
                <a:cubicBezTo>
                  <a:pt x="6447329" y="1044533"/>
                  <a:pt x="6424697" y="1159833"/>
                  <a:pt x="6379430" y="1270863"/>
                </a:cubicBezTo>
                <a:cubicBezTo>
                  <a:pt x="6334165" y="1381893"/>
                  <a:pt x="6271390" y="1479684"/>
                  <a:pt x="6191107" y="1564238"/>
                </a:cubicBezTo>
                <a:cubicBezTo>
                  <a:pt x="6110824" y="1648791"/>
                  <a:pt x="6015168" y="1716690"/>
                  <a:pt x="5904138" y="1767935"/>
                </a:cubicBezTo>
                <a:cubicBezTo>
                  <a:pt x="5793108" y="1819179"/>
                  <a:pt x="5671830" y="1844801"/>
                  <a:pt x="5540302" y="1844801"/>
                </a:cubicBezTo>
                <a:cubicBezTo>
                  <a:pt x="5405358" y="1844801"/>
                  <a:pt x="5282372" y="1818325"/>
                  <a:pt x="5171341" y="1765373"/>
                </a:cubicBezTo>
                <a:cubicBezTo>
                  <a:pt x="5060312" y="1712420"/>
                  <a:pt x="4965510" y="1642813"/>
                  <a:pt x="4886935" y="1556551"/>
                </a:cubicBezTo>
                <a:cubicBezTo>
                  <a:pt x="4808359" y="1470290"/>
                  <a:pt x="4747293" y="1371644"/>
                  <a:pt x="4703735" y="1260614"/>
                </a:cubicBezTo>
                <a:cubicBezTo>
                  <a:pt x="4660178" y="1149584"/>
                  <a:pt x="4638399" y="1035138"/>
                  <a:pt x="4638399" y="917276"/>
                </a:cubicBezTo>
                <a:cubicBezTo>
                  <a:pt x="4638399" y="797706"/>
                  <a:pt x="4661032" y="682405"/>
                  <a:pt x="4706298" y="571376"/>
                </a:cubicBezTo>
                <a:cubicBezTo>
                  <a:pt x="4751564" y="460346"/>
                  <a:pt x="4814765" y="362554"/>
                  <a:pt x="4895902" y="278001"/>
                </a:cubicBezTo>
                <a:cubicBezTo>
                  <a:pt x="4977040" y="193448"/>
                  <a:pt x="5073123" y="125976"/>
                  <a:pt x="5184153" y="75585"/>
                </a:cubicBezTo>
                <a:cubicBezTo>
                  <a:pt x="5295183" y="25195"/>
                  <a:pt x="5416461" y="0"/>
                  <a:pt x="5547989"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363314826"/>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04679"/>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big screen 02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822914"/>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2" name="Рисунок 11"/>
          <p:cNvSpPr>
            <a:spLocks noGrp="1"/>
          </p:cNvSpPr>
          <p:nvPr>
            <p:ph type="pic" sz="quarter" idx="11"/>
          </p:nvPr>
        </p:nvSpPr>
        <p:spPr>
          <a:xfrm>
            <a:off x="0" y="924339"/>
            <a:ext cx="12192000" cy="6858000"/>
          </a:xfrm>
          <a:prstGeom prst="rect">
            <a:avLst/>
          </a:prstGeom>
        </p:spPr>
        <p:txBody>
          <a:bodyPr/>
          <a:lstStyle/>
          <a:p>
            <a:endParaRPr lang="ru-RU" dirty="0"/>
          </a:p>
        </p:txBody>
      </p:sp>
      <p:sp>
        <p:nvSpPr>
          <p:cNvPr id="10" name="Рисунок 9"/>
          <p:cNvSpPr>
            <a:spLocks noGrp="1"/>
          </p:cNvSpPr>
          <p:nvPr>
            <p:ph type="pic" sz="quarter" idx="10"/>
          </p:nvPr>
        </p:nvSpPr>
        <p:spPr>
          <a:xfrm>
            <a:off x="3774395" y="1969620"/>
            <a:ext cx="4763757" cy="1077277"/>
          </a:xfrm>
          <a:custGeom>
            <a:avLst/>
            <a:gdLst>
              <a:gd name="connsiteX0" fmla="*/ 3206801 w 4763757"/>
              <a:gd name="connsiteY0" fmla="*/ 216941 h 1077277"/>
              <a:gd name="connsiteX1" fmla="*/ 3085700 w 4763757"/>
              <a:gd name="connsiteY1" fmla="*/ 244430 h 1077277"/>
              <a:gd name="connsiteX2" fmla="*/ 2999518 w 4763757"/>
              <a:gd name="connsiteY2" fmla="*/ 316496 h 1077277"/>
              <a:gd name="connsiteX3" fmla="*/ 2947511 w 4763757"/>
              <a:gd name="connsiteY3" fmla="*/ 418280 h 1077277"/>
              <a:gd name="connsiteX4" fmla="*/ 2930424 w 4763757"/>
              <a:gd name="connsiteY4" fmla="*/ 534924 h 1077277"/>
              <a:gd name="connsiteX5" fmla="*/ 2948254 w 4763757"/>
              <a:gd name="connsiteY5" fmla="*/ 653053 h 1077277"/>
              <a:gd name="connsiteX6" fmla="*/ 3001004 w 4763757"/>
              <a:gd name="connsiteY6" fmla="*/ 754837 h 1077277"/>
              <a:gd name="connsiteX7" fmla="*/ 3087929 w 4763757"/>
              <a:gd name="connsiteY7" fmla="*/ 826160 h 1077277"/>
              <a:gd name="connsiteX8" fmla="*/ 3206801 w 4763757"/>
              <a:gd name="connsiteY8" fmla="*/ 852906 h 1077277"/>
              <a:gd name="connsiteX9" fmla="*/ 3328645 w 4763757"/>
              <a:gd name="connsiteY9" fmla="*/ 824674 h 1077277"/>
              <a:gd name="connsiteX10" fmla="*/ 3414827 w 4763757"/>
              <a:gd name="connsiteY10" fmla="*/ 751122 h 1077277"/>
              <a:gd name="connsiteX11" fmla="*/ 3466091 w 4763757"/>
              <a:gd name="connsiteY11" fmla="*/ 648595 h 1077277"/>
              <a:gd name="connsiteX12" fmla="*/ 3483178 w 4763757"/>
              <a:gd name="connsiteY12" fmla="*/ 531952 h 1077277"/>
              <a:gd name="connsiteX13" fmla="*/ 3465348 w 4763757"/>
              <a:gd name="connsiteY13" fmla="*/ 413823 h 1077277"/>
              <a:gd name="connsiteX14" fmla="*/ 3411855 w 4763757"/>
              <a:gd name="connsiteY14" fmla="*/ 312782 h 1077277"/>
              <a:gd name="connsiteX15" fmla="*/ 3324930 w 4763757"/>
              <a:gd name="connsiteY15" fmla="*/ 242944 h 1077277"/>
              <a:gd name="connsiteX16" fmla="*/ 3206801 w 4763757"/>
              <a:gd name="connsiteY16" fmla="*/ 216941 h 1077277"/>
              <a:gd name="connsiteX17" fmla="*/ 3775634 w 4763757"/>
              <a:gd name="connsiteY17" fmla="*/ 5943 h 1077277"/>
              <a:gd name="connsiteX18" fmla="*/ 4040125 w 4763757"/>
              <a:gd name="connsiteY18" fmla="*/ 5943 h 1077277"/>
              <a:gd name="connsiteX19" fmla="*/ 4267467 w 4763757"/>
              <a:gd name="connsiteY19" fmla="*/ 490347 h 1077277"/>
              <a:gd name="connsiteX20" fmla="*/ 4497782 w 4763757"/>
              <a:gd name="connsiteY20" fmla="*/ 5943 h 1077277"/>
              <a:gd name="connsiteX21" fmla="*/ 4763757 w 4763757"/>
              <a:gd name="connsiteY21" fmla="*/ 5943 h 1077277"/>
              <a:gd name="connsiteX22" fmla="*/ 4387825 w 4763757"/>
              <a:gd name="connsiteY22" fmla="*/ 701344 h 1077277"/>
              <a:gd name="connsiteX23" fmla="*/ 4387825 w 4763757"/>
              <a:gd name="connsiteY23" fmla="*/ 1060932 h 1077277"/>
              <a:gd name="connsiteX24" fmla="*/ 4145623 w 4763757"/>
              <a:gd name="connsiteY24" fmla="*/ 1060932 h 1077277"/>
              <a:gd name="connsiteX25" fmla="*/ 4145623 w 4763757"/>
              <a:gd name="connsiteY25" fmla="*/ 698373 h 1077277"/>
              <a:gd name="connsiteX26" fmla="*/ 2309927 w 4763757"/>
              <a:gd name="connsiteY26" fmla="*/ 5943 h 1077277"/>
              <a:gd name="connsiteX27" fmla="*/ 2553615 w 4763757"/>
              <a:gd name="connsiteY27" fmla="*/ 5943 h 1077277"/>
              <a:gd name="connsiteX28" fmla="*/ 2553615 w 4763757"/>
              <a:gd name="connsiteY28" fmla="*/ 542353 h 1077277"/>
              <a:gd name="connsiteX29" fmla="*/ 2540985 w 4763757"/>
              <a:gd name="connsiteY29" fmla="*/ 761523 h 1077277"/>
              <a:gd name="connsiteX30" fmla="*/ 2486006 w 4763757"/>
              <a:gd name="connsiteY30" fmla="*/ 930173 h 1077277"/>
              <a:gd name="connsiteX31" fmla="*/ 2361934 w 4763757"/>
              <a:gd name="connsiteY31" fmla="*/ 1038644 h 1077277"/>
              <a:gd name="connsiteX32" fmla="*/ 2143506 w 4763757"/>
              <a:gd name="connsiteY32" fmla="*/ 1077277 h 1077277"/>
              <a:gd name="connsiteX33" fmla="*/ 1914678 w 4763757"/>
              <a:gd name="connsiteY33" fmla="*/ 1011898 h 1077277"/>
              <a:gd name="connsiteX34" fmla="*/ 1968170 w 4763757"/>
              <a:gd name="connsiteY34" fmla="*/ 812787 h 1077277"/>
              <a:gd name="connsiteX35" fmla="*/ 2031321 w 4763757"/>
              <a:gd name="connsiteY35" fmla="*/ 842505 h 1077277"/>
              <a:gd name="connsiteX36" fmla="*/ 2143506 w 4763757"/>
              <a:gd name="connsiteY36" fmla="*/ 860336 h 1077277"/>
              <a:gd name="connsiteX37" fmla="*/ 2231175 w 4763757"/>
              <a:gd name="connsiteY37" fmla="*/ 841762 h 1077277"/>
              <a:gd name="connsiteX38" fmla="*/ 2281695 w 4763757"/>
              <a:gd name="connsiteY38" fmla="*/ 784555 h 1077277"/>
              <a:gd name="connsiteX39" fmla="*/ 2304727 w 4763757"/>
              <a:gd name="connsiteY39" fmla="*/ 685742 h 1077277"/>
              <a:gd name="connsiteX40" fmla="*/ 2309927 w 4763757"/>
              <a:gd name="connsiteY40" fmla="*/ 542353 h 1077277"/>
              <a:gd name="connsiteX41" fmla="*/ 885825 w 4763757"/>
              <a:gd name="connsiteY41" fmla="*/ 5943 h 1077277"/>
              <a:gd name="connsiteX42" fmla="*/ 1076021 w 4763757"/>
              <a:gd name="connsiteY42" fmla="*/ 5943 h 1077277"/>
              <a:gd name="connsiteX43" fmla="*/ 1567853 w 4763757"/>
              <a:gd name="connsiteY43" fmla="*/ 625563 h 1077277"/>
              <a:gd name="connsiteX44" fmla="*/ 1567853 w 4763757"/>
              <a:gd name="connsiteY44" fmla="*/ 5943 h 1077277"/>
              <a:gd name="connsiteX45" fmla="*/ 1811541 w 4763757"/>
              <a:gd name="connsiteY45" fmla="*/ 5943 h 1077277"/>
              <a:gd name="connsiteX46" fmla="*/ 1811541 w 4763757"/>
              <a:gd name="connsiteY46" fmla="*/ 1060932 h 1077277"/>
              <a:gd name="connsiteX47" fmla="*/ 1615402 w 4763757"/>
              <a:gd name="connsiteY47" fmla="*/ 1060932 h 1077277"/>
              <a:gd name="connsiteX48" fmla="*/ 1129513 w 4763757"/>
              <a:gd name="connsiteY48" fmla="*/ 457657 h 1077277"/>
              <a:gd name="connsiteX49" fmla="*/ 1129513 w 4763757"/>
              <a:gd name="connsiteY49" fmla="*/ 1060932 h 1077277"/>
              <a:gd name="connsiteX50" fmla="*/ 885825 w 4763757"/>
              <a:gd name="connsiteY50" fmla="*/ 1060932 h 1077277"/>
              <a:gd name="connsiteX51" fmla="*/ 0 w 4763757"/>
              <a:gd name="connsiteY51" fmla="*/ 5943 h 1077277"/>
              <a:gd name="connsiteX52" fmla="*/ 728091 w 4763757"/>
              <a:gd name="connsiteY52" fmla="*/ 5943 h 1077277"/>
              <a:gd name="connsiteX53" fmla="*/ 728091 w 4763757"/>
              <a:gd name="connsiteY53" fmla="*/ 219913 h 1077277"/>
              <a:gd name="connsiteX54" fmla="*/ 243688 w 4763757"/>
              <a:gd name="connsiteY54" fmla="*/ 219913 h 1077277"/>
              <a:gd name="connsiteX55" fmla="*/ 243688 w 4763757"/>
              <a:gd name="connsiteY55" fmla="*/ 424967 h 1077277"/>
              <a:gd name="connsiteX56" fmla="*/ 659740 w 4763757"/>
              <a:gd name="connsiteY56" fmla="*/ 424967 h 1077277"/>
              <a:gd name="connsiteX57" fmla="*/ 659740 w 4763757"/>
              <a:gd name="connsiteY57" fmla="*/ 622592 h 1077277"/>
              <a:gd name="connsiteX58" fmla="*/ 243688 w 4763757"/>
              <a:gd name="connsiteY58" fmla="*/ 622592 h 1077277"/>
              <a:gd name="connsiteX59" fmla="*/ 243688 w 4763757"/>
              <a:gd name="connsiteY59" fmla="*/ 846963 h 1077277"/>
              <a:gd name="connsiteX60" fmla="*/ 741465 w 4763757"/>
              <a:gd name="connsiteY60" fmla="*/ 846963 h 1077277"/>
              <a:gd name="connsiteX61" fmla="*/ 741465 w 4763757"/>
              <a:gd name="connsiteY61" fmla="*/ 1060932 h 1077277"/>
              <a:gd name="connsiteX62" fmla="*/ 0 w 4763757"/>
              <a:gd name="connsiteY62" fmla="*/ 1060932 h 1077277"/>
              <a:gd name="connsiteX63" fmla="*/ 3209773 w 4763757"/>
              <a:gd name="connsiteY63" fmla="*/ 0 h 1077277"/>
              <a:gd name="connsiteX64" fmla="*/ 3423743 w 4763757"/>
              <a:gd name="connsiteY64" fmla="*/ 46062 h 1077277"/>
              <a:gd name="connsiteX65" fmla="*/ 3588678 w 4763757"/>
              <a:gd name="connsiteY65" fmla="*/ 167906 h 1077277"/>
              <a:gd name="connsiteX66" fmla="*/ 3694176 w 4763757"/>
              <a:gd name="connsiteY66" fmla="*/ 340271 h 1077277"/>
              <a:gd name="connsiteX67" fmla="*/ 3731324 w 4763757"/>
              <a:gd name="connsiteY67" fmla="*/ 536409 h 1077277"/>
              <a:gd name="connsiteX68" fmla="*/ 3691947 w 4763757"/>
              <a:gd name="connsiteY68" fmla="*/ 737006 h 1077277"/>
              <a:gd name="connsiteX69" fmla="*/ 3582734 w 4763757"/>
              <a:gd name="connsiteY69" fmla="*/ 907142 h 1077277"/>
              <a:gd name="connsiteX70" fmla="*/ 3416313 w 4763757"/>
              <a:gd name="connsiteY70" fmla="*/ 1025271 h 1077277"/>
              <a:gd name="connsiteX71" fmla="*/ 3205315 w 4763757"/>
              <a:gd name="connsiteY71" fmla="*/ 1069848 h 1077277"/>
              <a:gd name="connsiteX72" fmla="*/ 2991346 w 4763757"/>
              <a:gd name="connsiteY72" fmla="*/ 1023785 h 1077277"/>
              <a:gd name="connsiteX73" fmla="*/ 2826411 w 4763757"/>
              <a:gd name="connsiteY73" fmla="*/ 902684 h 1077277"/>
              <a:gd name="connsiteX74" fmla="*/ 2720169 w 4763757"/>
              <a:gd name="connsiteY74" fmla="*/ 731062 h 1077277"/>
              <a:gd name="connsiteX75" fmla="*/ 2682279 w 4763757"/>
              <a:gd name="connsiteY75" fmla="*/ 531952 h 1077277"/>
              <a:gd name="connsiteX76" fmla="*/ 2721655 w 4763757"/>
              <a:gd name="connsiteY76" fmla="*/ 331355 h 1077277"/>
              <a:gd name="connsiteX77" fmla="*/ 2831611 w 4763757"/>
              <a:gd name="connsiteY77" fmla="*/ 161220 h 1077277"/>
              <a:gd name="connsiteX78" fmla="*/ 2998775 w 4763757"/>
              <a:gd name="connsiteY78" fmla="*/ 43834 h 1077277"/>
              <a:gd name="connsiteX79" fmla="*/ 3209773 w 4763757"/>
              <a:gd name="connsiteY79" fmla="*/ 0 h 107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763757" h="1077277">
                <a:moveTo>
                  <a:pt x="3206801" y="216941"/>
                </a:moveTo>
                <a:cubicBezTo>
                  <a:pt x="3160243" y="216941"/>
                  <a:pt x="3119876" y="226104"/>
                  <a:pt x="3085700" y="244430"/>
                </a:cubicBezTo>
                <a:cubicBezTo>
                  <a:pt x="3051525" y="262756"/>
                  <a:pt x="3022797" y="286778"/>
                  <a:pt x="2999518" y="316496"/>
                </a:cubicBezTo>
                <a:cubicBezTo>
                  <a:pt x="2976239" y="346214"/>
                  <a:pt x="2958904" y="380142"/>
                  <a:pt x="2947511" y="418280"/>
                </a:cubicBezTo>
                <a:cubicBezTo>
                  <a:pt x="2936120" y="456419"/>
                  <a:pt x="2930424" y="495300"/>
                  <a:pt x="2930424" y="534924"/>
                </a:cubicBezTo>
                <a:cubicBezTo>
                  <a:pt x="2930424" y="575538"/>
                  <a:pt x="2936367" y="614914"/>
                  <a:pt x="2948254" y="653053"/>
                </a:cubicBezTo>
                <a:cubicBezTo>
                  <a:pt x="2960142" y="691191"/>
                  <a:pt x="2977725" y="725119"/>
                  <a:pt x="3001004" y="754837"/>
                </a:cubicBezTo>
                <a:cubicBezTo>
                  <a:pt x="3024283" y="784555"/>
                  <a:pt x="3053258" y="808329"/>
                  <a:pt x="3087929" y="826160"/>
                </a:cubicBezTo>
                <a:cubicBezTo>
                  <a:pt x="3122600" y="843991"/>
                  <a:pt x="3162224" y="852906"/>
                  <a:pt x="3206801" y="852906"/>
                </a:cubicBezTo>
                <a:cubicBezTo>
                  <a:pt x="3253360" y="852906"/>
                  <a:pt x="3293974" y="843495"/>
                  <a:pt x="3328645" y="824674"/>
                </a:cubicBezTo>
                <a:cubicBezTo>
                  <a:pt x="3363316" y="805853"/>
                  <a:pt x="3392043" y="781335"/>
                  <a:pt x="3414827" y="751122"/>
                </a:cubicBezTo>
                <a:cubicBezTo>
                  <a:pt x="3437611" y="720909"/>
                  <a:pt x="3454699" y="686733"/>
                  <a:pt x="3466091" y="648595"/>
                </a:cubicBezTo>
                <a:cubicBezTo>
                  <a:pt x="3477483" y="610457"/>
                  <a:pt x="3483178" y="571576"/>
                  <a:pt x="3483178" y="531952"/>
                </a:cubicBezTo>
                <a:cubicBezTo>
                  <a:pt x="3483178" y="491337"/>
                  <a:pt x="3477235" y="451961"/>
                  <a:pt x="3465348" y="413823"/>
                </a:cubicBezTo>
                <a:cubicBezTo>
                  <a:pt x="3453461" y="375685"/>
                  <a:pt x="3435630" y="342004"/>
                  <a:pt x="3411855" y="312782"/>
                </a:cubicBezTo>
                <a:cubicBezTo>
                  <a:pt x="3388081" y="283559"/>
                  <a:pt x="3359106" y="260280"/>
                  <a:pt x="3324930" y="242944"/>
                </a:cubicBezTo>
                <a:cubicBezTo>
                  <a:pt x="3290754" y="225609"/>
                  <a:pt x="3251378" y="216941"/>
                  <a:pt x="3206801" y="216941"/>
                </a:cubicBezTo>
                <a:close/>
                <a:moveTo>
                  <a:pt x="3775634" y="5943"/>
                </a:moveTo>
                <a:lnTo>
                  <a:pt x="4040125" y="5943"/>
                </a:lnTo>
                <a:lnTo>
                  <a:pt x="4267467" y="490347"/>
                </a:lnTo>
                <a:lnTo>
                  <a:pt x="4497782" y="5943"/>
                </a:lnTo>
                <a:lnTo>
                  <a:pt x="4763757" y="5943"/>
                </a:lnTo>
                <a:lnTo>
                  <a:pt x="4387825" y="701344"/>
                </a:lnTo>
                <a:lnTo>
                  <a:pt x="4387825" y="1060932"/>
                </a:lnTo>
                <a:lnTo>
                  <a:pt x="4145623" y="1060932"/>
                </a:lnTo>
                <a:lnTo>
                  <a:pt x="4145623" y="698373"/>
                </a:lnTo>
                <a:close/>
                <a:moveTo>
                  <a:pt x="2309927" y="5943"/>
                </a:moveTo>
                <a:lnTo>
                  <a:pt x="2553615" y="5943"/>
                </a:lnTo>
                <a:lnTo>
                  <a:pt x="2553615" y="542353"/>
                </a:lnTo>
                <a:cubicBezTo>
                  <a:pt x="2553615" y="622592"/>
                  <a:pt x="2549405" y="695648"/>
                  <a:pt x="2540985" y="761523"/>
                </a:cubicBezTo>
                <a:cubicBezTo>
                  <a:pt x="2532565" y="827398"/>
                  <a:pt x="2514238" y="883615"/>
                  <a:pt x="2486006" y="930173"/>
                </a:cubicBezTo>
                <a:cubicBezTo>
                  <a:pt x="2457774" y="976731"/>
                  <a:pt x="2416417" y="1012888"/>
                  <a:pt x="2361934" y="1038644"/>
                </a:cubicBezTo>
                <a:cubicBezTo>
                  <a:pt x="2307451" y="1064399"/>
                  <a:pt x="2234642" y="1077277"/>
                  <a:pt x="2143506" y="1077277"/>
                </a:cubicBezTo>
                <a:cubicBezTo>
                  <a:pt x="2054352" y="1077277"/>
                  <a:pt x="1978076" y="1055484"/>
                  <a:pt x="1914678" y="1011898"/>
                </a:cubicBezTo>
                <a:lnTo>
                  <a:pt x="1968170" y="812787"/>
                </a:lnTo>
                <a:cubicBezTo>
                  <a:pt x="1978076" y="820712"/>
                  <a:pt x="1999126" y="830618"/>
                  <a:pt x="2031321" y="842505"/>
                </a:cubicBezTo>
                <a:cubicBezTo>
                  <a:pt x="2063515" y="854392"/>
                  <a:pt x="2100911" y="860336"/>
                  <a:pt x="2143506" y="860336"/>
                </a:cubicBezTo>
                <a:cubicBezTo>
                  <a:pt x="2180159" y="860336"/>
                  <a:pt x="2209381" y="854144"/>
                  <a:pt x="2231175" y="841762"/>
                </a:cubicBezTo>
                <a:cubicBezTo>
                  <a:pt x="2252968" y="829379"/>
                  <a:pt x="2269808" y="810310"/>
                  <a:pt x="2281695" y="784555"/>
                </a:cubicBezTo>
                <a:cubicBezTo>
                  <a:pt x="2293582" y="758799"/>
                  <a:pt x="2301259" y="725862"/>
                  <a:pt x="2304727" y="685742"/>
                </a:cubicBezTo>
                <a:cubicBezTo>
                  <a:pt x="2308194" y="645623"/>
                  <a:pt x="2309927" y="597827"/>
                  <a:pt x="2309927" y="542353"/>
                </a:cubicBezTo>
                <a:close/>
                <a:moveTo>
                  <a:pt x="885825" y="5943"/>
                </a:moveTo>
                <a:lnTo>
                  <a:pt x="1076021" y="5943"/>
                </a:lnTo>
                <a:lnTo>
                  <a:pt x="1567853" y="625563"/>
                </a:lnTo>
                <a:lnTo>
                  <a:pt x="1567853" y="5943"/>
                </a:lnTo>
                <a:lnTo>
                  <a:pt x="1811541" y="5943"/>
                </a:lnTo>
                <a:lnTo>
                  <a:pt x="1811541" y="1060932"/>
                </a:lnTo>
                <a:lnTo>
                  <a:pt x="1615402" y="1060932"/>
                </a:lnTo>
                <a:lnTo>
                  <a:pt x="1129513" y="457657"/>
                </a:lnTo>
                <a:lnTo>
                  <a:pt x="1129513" y="1060932"/>
                </a:lnTo>
                <a:lnTo>
                  <a:pt x="885825" y="1060932"/>
                </a:lnTo>
                <a:close/>
                <a:moveTo>
                  <a:pt x="0" y="5943"/>
                </a:moveTo>
                <a:lnTo>
                  <a:pt x="728091" y="5943"/>
                </a:lnTo>
                <a:lnTo>
                  <a:pt x="728091" y="219913"/>
                </a:lnTo>
                <a:lnTo>
                  <a:pt x="243688" y="219913"/>
                </a:lnTo>
                <a:lnTo>
                  <a:pt x="243688" y="424967"/>
                </a:lnTo>
                <a:lnTo>
                  <a:pt x="659740" y="424967"/>
                </a:lnTo>
                <a:lnTo>
                  <a:pt x="659740" y="622592"/>
                </a:lnTo>
                <a:lnTo>
                  <a:pt x="243688" y="622592"/>
                </a:lnTo>
                <a:lnTo>
                  <a:pt x="243688" y="846963"/>
                </a:lnTo>
                <a:lnTo>
                  <a:pt x="741465" y="846963"/>
                </a:lnTo>
                <a:lnTo>
                  <a:pt x="741465" y="1060932"/>
                </a:lnTo>
                <a:lnTo>
                  <a:pt x="0" y="1060932"/>
                </a:lnTo>
                <a:close/>
                <a:moveTo>
                  <a:pt x="3209773" y="0"/>
                </a:moveTo>
                <a:cubicBezTo>
                  <a:pt x="3288031" y="0"/>
                  <a:pt x="3359354" y="15354"/>
                  <a:pt x="3423743" y="46062"/>
                </a:cubicBezTo>
                <a:cubicBezTo>
                  <a:pt x="3488131" y="76771"/>
                  <a:pt x="3543110" y="117386"/>
                  <a:pt x="3588678" y="167906"/>
                </a:cubicBezTo>
                <a:cubicBezTo>
                  <a:pt x="3634245" y="218427"/>
                  <a:pt x="3669411" y="275882"/>
                  <a:pt x="3694176" y="340271"/>
                </a:cubicBezTo>
                <a:cubicBezTo>
                  <a:pt x="3718941" y="404660"/>
                  <a:pt x="3731324" y="470039"/>
                  <a:pt x="3731324" y="536409"/>
                </a:cubicBezTo>
                <a:cubicBezTo>
                  <a:pt x="3731324" y="605751"/>
                  <a:pt x="3718198" y="672617"/>
                  <a:pt x="3691947" y="737006"/>
                </a:cubicBezTo>
                <a:cubicBezTo>
                  <a:pt x="3665696" y="801395"/>
                  <a:pt x="3629292" y="858107"/>
                  <a:pt x="3582734" y="907142"/>
                </a:cubicBezTo>
                <a:cubicBezTo>
                  <a:pt x="3536176" y="956176"/>
                  <a:pt x="3480702" y="995553"/>
                  <a:pt x="3416313" y="1025271"/>
                </a:cubicBezTo>
                <a:cubicBezTo>
                  <a:pt x="3351924" y="1054989"/>
                  <a:pt x="3281592" y="1069848"/>
                  <a:pt x="3205315" y="1069848"/>
                </a:cubicBezTo>
                <a:cubicBezTo>
                  <a:pt x="3127058" y="1069848"/>
                  <a:pt x="3055735" y="1054493"/>
                  <a:pt x="2991346" y="1023785"/>
                </a:cubicBezTo>
                <a:cubicBezTo>
                  <a:pt x="2926957" y="993076"/>
                  <a:pt x="2871979" y="952709"/>
                  <a:pt x="2826411" y="902684"/>
                </a:cubicBezTo>
                <a:cubicBezTo>
                  <a:pt x="2780843" y="852659"/>
                  <a:pt x="2745429" y="795451"/>
                  <a:pt x="2720169" y="731062"/>
                </a:cubicBezTo>
                <a:cubicBezTo>
                  <a:pt x="2694909" y="666673"/>
                  <a:pt x="2682279" y="600303"/>
                  <a:pt x="2682279" y="531952"/>
                </a:cubicBezTo>
                <a:cubicBezTo>
                  <a:pt x="2682279" y="462610"/>
                  <a:pt x="2695404" y="395744"/>
                  <a:pt x="2721655" y="331355"/>
                </a:cubicBezTo>
                <a:cubicBezTo>
                  <a:pt x="2747906" y="266966"/>
                  <a:pt x="2784558" y="210254"/>
                  <a:pt x="2831611" y="161220"/>
                </a:cubicBezTo>
                <a:cubicBezTo>
                  <a:pt x="2878665" y="112185"/>
                  <a:pt x="2934386" y="73056"/>
                  <a:pt x="2998775" y="43834"/>
                </a:cubicBezTo>
                <a:cubicBezTo>
                  <a:pt x="3063164" y="14611"/>
                  <a:pt x="3133497" y="0"/>
                  <a:pt x="3209773" y="0"/>
                </a:cubicBezTo>
                <a:close/>
              </a:path>
            </a:pathLst>
          </a:custGeom>
        </p:spPr>
        <p:txBody>
          <a:bodyPr wrap="square">
            <a:noAutofit/>
          </a:bodyPr>
          <a:lstStyle/>
          <a:p>
            <a:endParaRPr lang="ru-RU" dirty="0"/>
          </a:p>
        </p:txBody>
      </p:sp>
    </p:spTree>
    <p:extLst>
      <p:ext uri="{BB962C8B-B14F-4D97-AF65-F5344CB8AC3E}">
        <p14:creationId xmlns:p14="http://schemas.microsoft.com/office/powerpoint/2010/main" val="138093269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2" name="Рисунок 11"/>
          <p:cNvSpPr>
            <a:spLocks noGrp="1"/>
          </p:cNvSpPr>
          <p:nvPr>
            <p:ph type="pic" sz="quarter" idx="10"/>
          </p:nvPr>
        </p:nvSpPr>
        <p:spPr>
          <a:xfrm>
            <a:off x="3609975" y="924339"/>
            <a:ext cx="4972050" cy="5953539"/>
          </a:xfrm>
          <a:prstGeom prst="rect">
            <a:avLst/>
          </a:prstGeom>
        </p:spPr>
        <p:txBody>
          <a:bodyPr/>
          <a:lstStyle/>
          <a:p>
            <a:endParaRPr lang="ru-RU"/>
          </a:p>
        </p:txBody>
      </p:sp>
    </p:spTree>
    <p:extLst>
      <p:ext uri="{BB962C8B-B14F-4D97-AF65-F5344CB8AC3E}">
        <p14:creationId xmlns:p14="http://schemas.microsoft.com/office/powerpoint/2010/main" val="281950246"/>
      </p:ext>
    </p:extLst>
  </p:cSld>
  <p:clrMapOvr>
    <a:masterClrMapping/>
  </p:clrMapOvr>
  <p:transition spd="slow">
    <p:wip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3" y="1"/>
            <a:ext cx="12191997" cy="5953538"/>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p:spPr>
        <p:txBody>
          <a:bodyPr wrap="square">
            <a:noAutofit/>
          </a:bodyPr>
          <a:lstStyle/>
          <a:p>
            <a:endParaRPr lang="ru-RU"/>
          </a:p>
        </p:txBody>
      </p:sp>
    </p:spTree>
    <p:extLst>
      <p:ext uri="{BB962C8B-B14F-4D97-AF65-F5344CB8AC3E}">
        <p14:creationId xmlns:p14="http://schemas.microsoft.com/office/powerpoint/2010/main" val="1890361651"/>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924339"/>
            <a:ext cx="12192000" cy="5963478"/>
          </a:xfrm>
          <a:prstGeom prst="rect">
            <a:avLst/>
          </a:prstGeom>
        </p:spPr>
        <p:txBody>
          <a:bodyPr/>
          <a:lstStyle/>
          <a:p>
            <a:endParaRPr lang="ru-RU"/>
          </a:p>
        </p:txBody>
      </p:sp>
    </p:spTree>
    <p:extLst>
      <p:ext uri="{BB962C8B-B14F-4D97-AF65-F5344CB8AC3E}">
        <p14:creationId xmlns:p14="http://schemas.microsoft.com/office/powerpoint/2010/main" val="779974569"/>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3911255"/>
            <a:ext cx="12192000" cy="2976562"/>
          </a:xfrm>
          <a:prstGeom prst="rect">
            <a:avLst/>
          </a:prstGeom>
        </p:spPr>
        <p:txBody>
          <a:bodyPr/>
          <a:lstStyle/>
          <a:p>
            <a:endParaRPr lang="ru-RU"/>
          </a:p>
        </p:txBody>
      </p:sp>
    </p:spTree>
    <p:extLst>
      <p:ext uri="{BB962C8B-B14F-4D97-AF65-F5344CB8AC3E}">
        <p14:creationId xmlns:p14="http://schemas.microsoft.com/office/powerpoint/2010/main" val="1318940218"/>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6400801" y="934278"/>
            <a:ext cx="5791200" cy="5953539"/>
          </a:xfrm>
          <a:prstGeom prst="rect">
            <a:avLst/>
          </a:prstGeom>
        </p:spPr>
        <p:txBody>
          <a:bodyPr/>
          <a:lstStyle/>
          <a:p>
            <a:endParaRPr lang="ru-RU"/>
          </a:p>
        </p:txBody>
      </p:sp>
    </p:spTree>
    <p:extLst>
      <p:ext uri="{BB962C8B-B14F-4D97-AF65-F5344CB8AC3E}">
        <p14:creationId xmlns:p14="http://schemas.microsoft.com/office/powerpoint/2010/main" val="2080451016"/>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934278"/>
            <a:ext cx="5791200" cy="5953539"/>
          </a:xfrm>
          <a:prstGeom prst="rect">
            <a:avLst/>
          </a:prstGeom>
        </p:spPr>
        <p:txBody>
          <a:bodyPr/>
          <a:lstStyle/>
          <a:p>
            <a:endParaRPr lang="ru-RU"/>
          </a:p>
        </p:txBody>
      </p:sp>
    </p:spTree>
    <p:extLst>
      <p:ext uri="{BB962C8B-B14F-4D97-AF65-F5344CB8AC3E}">
        <p14:creationId xmlns:p14="http://schemas.microsoft.com/office/powerpoint/2010/main" val="2114934156"/>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2" name="Рисунок 11"/>
          <p:cNvSpPr>
            <a:spLocks noGrp="1"/>
          </p:cNvSpPr>
          <p:nvPr>
            <p:ph type="pic" sz="quarter" idx="10"/>
          </p:nvPr>
        </p:nvSpPr>
        <p:spPr>
          <a:xfrm>
            <a:off x="3609975" y="0"/>
            <a:ext cx="4972050" cy="5953539"/>
          </a:xfrm>
          <a:prstGeom prst="rect">
            <a:avLst/>
          </a:prstGeom>
        </p:spPr>
        <p:txBody>
          <a:bodyPr/>
          <a:lstStyle/>
          <a:p>
            <a:endParaRPr lang="ru-RU"/>
          </a:p>
        </p:txBody>
      </p:sp>
    </p:spTree>
    <p:extLst>
      <p:ext uri="{BB962C8B-B14F-4D97-AF65-F5344CB8AC3E}">
        <p14:creationId xmlns:p14="http://schemas.microsoft.com/office/powerpoint/2010/main" val="203726212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7071952" y="1383403"/>
            <a:ext cx="3368842" cy="3368843"/>
          </a:xfrm>
          <a:prstGeom prst="ellipse">
            <a:avLst/>
          </a:prstGeom>
        </p:spPr>
        <p:txBody>
          <a:bodyPr/>
          <a:lstStyle/>
          <a:p>
            <a:endParaRPr lang="ru-RU"/>
          </a:p>
        </p:txBody>
      </p:sp>
    </p:spTree>
    <p:extLst>
      <p:ext uri="{BB962C8B-B14F-4D97-AF65-F5344CB8AC3E}">
        <p14:creationId xmlns:p14="http://schemas.microsoft.com/office/powerpoint/2010/main" val="1414781285"/>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11" name="Рисунок 10"/>
          <p:cNvSpPr>
            <a:spLocks noGrp="1"/>
          </p:cNvSpPr>
          <p:nvPr>
            <p:ph type="pic" sz="quarter" idx="10"/>
          </p:nvPr>
        </p:nvSpPr>
        <p:spPr>
          <a:xfrm>
            <a:off x="0" y="0"/>
            <a:ext cx="2914650" cy="5953539"/>
          </a:xfrm>
          <a:prstGeom prst="rect">
            <a:avLst/>
          </a:prstGeom>
        </p:spPr>
        <p:txBody>
          <a:bodyPr/>
          <a:lstStyle/>
          <a:p>
            <a:endParaRPr lang="ru-RU"/>
          </a:p>
        </p:txBody>
      </p:sp>
    </p:spTree>
    <p:extLst>
      <p:ext uri="{BB962C8B-B14F-4D97-AF65-F5344CB8AC3E}">
        <p14:creationId xmlns:p14="http://schemas.microsoft.com/office/powerpoint/2010/main" val="2008426565"/>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0" y="2306914"/>
            <a:ext cx="3068638" cy="3641725"/>
          </a:xfrm>
          <a:prstGeom prst="rect">
            <a:avLst/>
          </a:prstGeom>
        </p:spPr>
        <p:txBody>
          <a:bodyPr/>
          <a:lstStyle/>
          <a:p>
            <a:endParaRPr lang="ru-RU"/>
          </a:p>
        </p:txBody>
      </p:sp>
      <p:sp>
        <p:nvSpPr>
          <p:cNvPr id="17" name="Рисунок 12"/>
          <p:cNvSpPr>
            <a:spLocks noGrp="1"/>
          </p:cNvSpPr>
          <p:nvPr>
            <p:ph type="pic" sz="quarter" idx="13"/>
          </p:nvPr>
        </p:nvSpPr>
        <p:spPr>
          <a:xfrm>
            <a:off x="9123362" y="2306914"/>
            <a:ext cx="3068638" cy="3641725"/>
          </a:xfrm>
          <a:prstGeom prst="rect">
            <a:avLst/>
          </a:prstGeom>
        </p:spPr>
        <p:txBody>
          <a:bodyPr/>
          <a:lstStyle/>
          <a:p>
            <a:endParaRPr lang="ru-RU"/>
          </a:p>
        </p:txBody>
      </p:sp>
      <p:sp>
        <p:nvSpPr>
          <p:cNvPr id="18" name="Рисунок 12"/>
          <p:cNvSpPr>
            <a:spLocks noGrp="1"/>
          </p:cNvSpPr>
          <p:nvPr>
            <p:ph type="pic" sz="quarter" idx="14"/>
          </p:nvPr>
        </p:nvSpPr>
        <p:spPr>
          <a:xfrm>
            <a:off x="6054724" y="2306914"/>
            <a:ext cx="3068638" cy="3641725"/>
          </a:xfrm>
          <a:prstGeom prst="rect">
            <a:avLst/>
          </a:prstGeom>
        </p:spPr>
        <p:txBody>
          <a:bodyPr/>
          <a:lstStyle/>
          <a:p>
            <a:endParaRPr lang="ru-RU"/>
          </a:p>
        </p:txBody>
      </p:sp>
      <p:sp>
        <p:nvSpPr>
          <p:cNvPr id="19" name="Рисунок 12"/>
          <p:cNvSpPr>
            <a:spLocks noGrp="1"/>
          </p:cNvSpPr>
          <p:nvPr>
            <p:ph type="pic" sz="quarter" idx="15"/>
          </p:nvPr>
        </p:nvSpPr>
        <p:spPr>
          <a:xfrm>
            <a:off x="3027362" y="2306914"/>
            <a:ext cx="3068638" cy="3641725"/>
          </a:xfrm>
          <a:prstGeom prst="rect">
            <a:avLst/>
          </a:prstGeom>
        </p:spPr>
        <p:txBody>
          <a:bodyPr/>
          <a:lstStyle/>
          <a:p>
            <a:endParaRPr lang="ru-RU"/>
          </a:p>
        </p:txBody>
      </p:sp>
    </p:spTree>
    <p:extLst>
      <p:ext uri="{BB962C8B-B14F-4D97-AF65-F5344CB8AC3E}">
        <p14:creationId xmlns:p14="http://schemas.microsoft.com/office/powerpoint/2010/main" val="17345449"/>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Рисунок 8"/>
          <p:cNvSpPr>
            <a:spLocks noGrp="1"/>
          </p:cNvSpPr>
          <p:nvPr>
            <p:ph type="pic" sz="quarter" idx="10"/>
          </p:nvPr>
        </p:nvSpPr>
        <p:spPr>
          <a:xfrm>
            <a:off x="0" y="0"/>
            <a:ext cx="12192000" cy="2976562"/>
          </a:xfrm>
          <a:prstGeom prst="rect">
            <a:avLst/>
          </a:prstGeom>
        </p:spPr>
        <p:txBody>
          <a:bodyPr/>
          <a:lstStyle/>
          <a:p>
            <a:endParaRPr lang="ru-RU"/>
          </a:p>
        </p:txBody>
      </p:sp>
    </p:spTree>
    <p:extLst>
      <p:ext uri="{BB962C8B-B14F-4D97-AF65-F5344CB8AC3E}">
        <p14:creationId xmlns:p14="http://schemas.microsoft.com/office/powerpoint/2010/main" val="213848589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7071952" y="1383403"/>
            <a:ext cx="3368842" cy="3368843"/>
          </a:xfrm>
          <a:prstGeom prst="ellipse">
            <a:avLst/>
          </a:prstGeom>
        </p:spPr>
        <p:txBody>
          <a:bodyPr/>
          <a:lstStyle/>
          <a:p>
            <a:endParaRPr lang="ru-RU"/>
          </a:p>
        </p:txBody>
      </p:sp>
    </p:spTree>
    <p:extLst>
      <p:ext uri="{BB962C8B-B14F-4D97-AF65-F5344CB8AC3E}">
        <p14:creationId xmlns:p14="http://schemas.microsoft.com/office/powerpoint/2010/main" val="151168760"/>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4700337" y="1655652"/>
            <a:ext cx="2791326" cy="2791326"/>
          </a:xfrm>
          <a:prstGeom prst="ellipse">
            <a:avLst/>
          </a:prstGeom>
        </p:spPr>
        <p:txBody>
          <a:bodyPr/>
          <a:lstStyle/>
          <a:p>
            <a:endParaRPr lang="ru-RU"/>
          </a:p>
        </p:txBody>
      </p:sp>
    </p:spTree>
    <p:extLst>
      <p:ext uri="{BB962C8B-B14F-4D97-AF65-F5344CB8AC3E}">
        <p14:creationId xmlns:p14="http://schemas.microsoft.com/office/powerpoint/2010/main" val="1013873118"/>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7" name="Рисунок 12"/>
          <p:cNvSpPr>
            <a:spLocks noGrp="1"/>
          </p:cNvSpPr>
          <p:nvPr>
            <p:ph type="pic" sz="quarter" idx="10"/>
          </p:nvPr>
        </p:nvSpPr>
        <p:spPr>
          <a:xfrm>
            <a:off x="-1" y="0"/>
            <a:ext cx="3065929" cy="5953539"/>
          </a:xfrm>
          <a:prstGeom prst="rect">
            <a:avLst/>
          </a:prstGeom>
        </p:spPr>
        <p:txBody>
          <a:bodyPr/>
          <a:lstStyle/>
          <a:p>
            <a:endParaRPr lang="ru-RU"/>
          </a:p>
        </p:txBody>
      </p:sp>
      <p:sp>
        <p:nvSpPr>
          <p:cNvPr id="8" name="Рисунок 12"/>
          <p:cNvSpPr>
            <a:spLocks noGrp="1"/>
          </p:cNvSpPr>
          <p:nvPr>
            <p:ph type="pic" sz="quarter" idx="13"/>
          </p:nvPr>
        </p:nvSpPr>
        <p:spPr>
          <a:xfrm>
            <a:off x="9123362" y="0"/>
            <a:ext cx="3068638" cy="5953539"/>
          </a:xfrm>
          <a:prstGeom prst="rect">
            <a:avLst/>
          </a:prstGeom>
        </p:spPr>
        <p:txBody>
          <a:bodyPr/>
          <a:lstStyle/>
          <a:p>
            <a:endParaRPr lang="ru-RU"/>
          </a:p>
        </p:txBody>
      </p:sp>
      <p:sp>
        <p:nvSpPr>
          <p:cNvPr id="9" name="Рисунок 12"/>
          <p:cNvSpPr>
            <a:spLocks noGrp="1"/>
          </p:cNvSpPr>
          <p:nvPr>
            <p:ph type="pic" sz="quarter" idx="14"/>
          </p:nvPr>
        </p:nvSpPr>
        <p:spPr>
          <a:xfrm>
            <a:off x="6054724" y="0"/>
            <a:ext cx="3068638" cy="5953539"/>
          </a:xfrm>
          <a:prstGeom prst="rect">
            <a:avLst/>
          </a:prstGeom>
        </p:spPr>
        <p:txBody>
          <a:bodyPr/>
          <a:lstStyle/>
          <a:p>
            <a:endParaRPr lang="ru-RU" dirty="0"/>
          </a:p>
        </p:txBody>
      </p:sp>
      <p:sp>
        <p:nvSpPr>
          <p:cNvPr id="10" name="Рисунок 12"/>
          <p:cNvSpPr>
            <a:spLocks noGrp="1"/>
          </p:cNvSpPr>
          <p:nvPr>
            <p:ph type="pic" sz="quarter" idx="15"/>
          </p:nvPr>
        </p:nvSpPr>
        <p:spPr>
          <a:xfrm>
            <a:off x="3027362" y="0"/>
            <a:ext cx="3066845" cy="5953539"/>
          </a:xfrm>
          <a:prstGeom prst="rect">
            <a:avLst/>
          </a:prstGeom>
        </p:spPr>
        <p:txBody>
          <a:bodyPr/>
          <a:lstStyle/>
          <a:p>
            <a:endParaRPr lang="ru-RU" dirty="0"/>
          </a:p>
        </p:txBody>
      </p:sp>
    </p:spTree>
    <p:extLst>
      <p:ext uri="{BB962C8B-B14F-4D97-AF65-F5344CB8AC3E}">
        <p14:creationId xmlns:p14="http://schemas.microsoft.com/office/powerpoint/2010/main" val="857995713"/>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Вертикальный заголовок и текст">
    <p:spTree>
      <p:nvGrpSpPr>
        <p:cNvPr id="1" name=""/>
        <p:cNvGrpSpPr/>
        <p:nvPr/>
      </p:nvGrpSpPr>
      <p:grpSpPr>
        <a:xfrm>
          <a:off x="0" y="0"/>
          <a:ext cx="0" cy="0"/>
          <a:chOff x="0" y="0"/>
          <a:chExt cx="0" cy="0"/>
        </a:xfrm>
      </p:grpSpPr>
      <p:sp>
        <p:nvSpPr>
          <p:cNvPr id="12" name="Рисунок 2"/>
          <p:cNvSpPr>
            <a:spLocks noGrp="1"/>
          </p:cNvSpPr>
          <p:nvPr>
            <p:ph type="pic" sz="quarter" idx="11"/>
          </p:nvPr>
        </p:nvSpPr>
        <p:spPr>
          <a:xfrm>
            <a:off x="7716252" y="3320252"/>
            <a:ext cx="2165684" cy="2165684"/>
          </a:xfrm>
          <a:prstGeom prst="donut">
            <a:avLst>
              <a:gd name="adj" fmla="val 7899"/>
            </a:avLst>
          </a:prstGeom>
        </p:spPr>
        <p:txBody>
          <a:bodyPr/>
          <a:lstStyle/>
          <a:p>
            <a:endParaRPr lang="ru-RU"/>
          </a:p>
        </p:txBody>
      </p:sp>
      <p:sp>
        <p:nvSpPr>
          <p:cNvPr id="3" name="Рисунок 2"/>
          <p:cNvSpPr>
            <a:spLocks noGrp="1"/>
          </p:cNvSpPr>
          <p:nvPr>
            <p:ph type="pic" sz="quarter" idx="10"/>
          </p:nvPr>
        </p:nvSpPr>
        <p:spPr>
          <a:xfrm>
            <a:off x="7716252" y="885693"/>
            <a:ext cx="2165684" cy="2165684"/>
          </a:xfrm>
          <a:prstGeom prst="donut">
            <a:avLst>
              <a:gd name="adj" fmla="val 7899"/>
            </a:avLst>
          </a:prstGeom>
        </p:spPr>
        <p:txBody>
          <a:bodyPr/>
          <a:lstStyle/>
          <a:p>
            <a:endParaRPr lang="ru-RU"/>
          </a:p>
        </p:txBody>
      </p:sp>
    </p:spTree>
    <p:extLst>
      <p:ext uri="{BB962C8B-B14F-4D97-AF65-F5344CB8AC3E}">
        <p14:creationId xmlns:p14="http://schemas.microsoft.com/office/powerpoint/2010/main" val="696512411"/>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2"/>
          </p:nvPr>
        </p:nvSpPr>
        <p:spPr>
          <a:xfrm>
            <a:off x="2310064" y="3509095"/>
            <a:ext cx="2165684" cy="2165684"/>
          </a:xfrm>
          <a:prstGeom prst="donut">
            <a:avLst>
              <a:gd name="adj" fmla="val 7899"/>
            </a:avLst>
          </a:prstGeom>
        </p:spPr>
        <p:txBody>
          <a:bodyPr/>
          <a:lstStyle/>
          <a:p>
            <a:endParaRPr lang="ru-RU"/>
          </a:p>
        </p:txBody>
      </p:sp>
      <p:sp>
        <p:nvSpPr>
          <p:cNvPr id="5" name="Рисунок 2"/>
          <p:cNvSpPr>
            <a:spLocks noGrp="1"/>
          </p:cNvSpPr>
          <p:nvPr>
            <p:ph type="pic" sz="quarter" idx="13"/>
          </p:nvPr>
        </p:nvSpPr>
        <p:spPr>
          <a:xfrm>
            <a:off x="2310064" y="587519"/>
            <a:ext cx="2165684" cy="2165684"/>
          </a:xfrm>
          <a:prstGeom prst="donut">
            <a:avLst>
              <a:gd name="adj" fmla="val 7899"/>
            </a:avLst>
          </a:prstGeom>
        </p:spPr>
        <p:txBody>
          <a:bodyPr/>
          <a:lstStyle/>
          <a:p>
            <a:endParaRPr lang="ru-RU"/>
          </a:p>
        </p:txBody>
      </p:sp>
    </p:spTree>
    <p:extLst>
      <p:ext uri="{BB962C8B-B14F-4D97-AF65-F5344CB8AC3E}">
        <p14:creationId xmlns:p14="http://schemas.microsoft.com/office/powerpoint/2010/main" val="2055579792"/>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2"/>
          </p:nvPr>
        </p:nvSpPr>
        <p:spPr>
          <a:xfrm>
            <a:off x="7178842" y="3187383"/>
            <a:ext cx="2165684" cy="2165684"/>
          </a:xfrm>
          <a:prstGeom prst="donut">
            <a:avLst>
              <a:gd name="adj" fmla="val 7899"/>
            </a:avLst>
          </a:prstGeom>
        </p:spPr>
        <p:txBody>
          <a:bodyPr/>
          <a:lstStyle/>
          <a:p>
            <a:endParaRPr lang="ru-RU"/>
          </a:p>
        </p:txBody>
      </p:sp>
      <p:sp>
        <p:nvSpPr>
          <p:cNvPr id="5" name="Рисунок 2"/>
          <p:cNvSpPr>
            <a:spLocks noGrp="1"/>
          </p:cNvSpPr>
          <p:nvPr>
            <p:ph type="pic" sz="quarter" idx="13"/>
          </p:nvPr>
        </p:nvSpPr>
        <p:spPr>
          <a:xfrm>
            <a:off x="5013158" y="933819"/>
            <a:ext cx="2165684" cy="2165684"/>
          </a:xfrm>
          <a:prstGeom prst="donut">
            <a:avLst>
              <a:gd name="adj" fmla="val 7899"/>
            </a:avLst>
          </a:prstGeom>
        </p:spPr>
        <p:txBody>
          <a:bodyPr/>
          <a:lstStyle/>
          <a:p>
            <a:endParaRPr lang="ru-RU"/>
          </a:p>
        </p:txBody>
      </p:sp>
      <p:sp>
        <p:nvSpPr>
          <p:cNvPr id="6" name="Рисунок 2"/>
          <p:cNvSpPr>
            <a:spLocks noGrp="1"/>
          </p:cNvSpPr>
          <p:nvPr>
            <p:ph type="pic" sz="quarter" idx="14"/>
          </p:nvPr>
        </p:nvSpPr>
        <p:spPr>
          <a:xfrm>
            <a:off x="2847474" y="3187383"/>
            <a:ext cx="2165684" cy="2165684"/>
          </a:xfrm>
          <a:prstGeom prst="donut">
            <a:avLst>
              <a:gd name="adj" fmla="val 7899"/>
            </a:avLst>
          </a:prstGeom>
        </p:spPr>
        <p:txBody>
          <a:bodyPr/>
          <a:lstStyle/>
          <a:p>
            <a:endParaRPr lang="ru-RU"/>
          </a:p>
        </p:txBody>
      </p:sp>
    </p:spTree>
    <p:extLst>
      <p:ext uri="{BB962C8B-B14F-4D97-AF65-F5344CB8AC3E}">
        <p14:creationId xmlns:p14="http://schemas.microsoft.com/office/powerpoint/2010/main" val="41117811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3"/>
          </p:nvPr>
        </p:nvSpPr>
        <p:spPr>
          <a:xfrm>
            <a:off x="5013158" y="1988349"/>
            <a:ext cx="2165684" cy="2165684"/>
          </a:xfrm>
          <a:prstGeom prst="donut">
            <a:avLst>
              <a:gd name="adj" fmla="val 7899"/>
            </a:avLst>
          </a:prstGeom>
        </p:spPr>
        <p:txBody>
          <a:bodyPr/>
          <a:lstStyle/>
          <a:p>
            <a:endParaRPr lang="ru-RU"/>
          </a:p>
        </p:txBody>
      </p:sp>
    </p:spTree>
    <p:extLst>
      <p:ext uri="{BB962C8B-B14F-4D97-AF65-F5344CB8AC3E}">
        <p14:creationId xmlns:p14="http://schemas.microsoft.com/office/powerpoint/2010/main" val="167498666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Вертикальный заголовок и текст">
    <p:spTree>
      <p:nvGrpSpPr>
        <p:cNvPr id="1" name=""/>
        <p:cNvGrpSpPr/>
        <p:nvPr/>
      </p:nvGrpSpPr>
      <p:grpSpPr>
        <a:xfrm>
          <a:off x="0" y="0"/>
          <a:ext cx="0" cy="0"/>
          <a:chOff x="0" y="0"/>
          <a:chExt cx="0" cy="0"/>
        </a:xfrm>
      </p:grpSpPr>
      <p:sp>
        <p:nvSpPr>
          <p:cNvPr id="3" name="Рисунок 10"/>
          <p:cNvSpPr>
            <a:spLocks noGrp="1"/>
          </p:cNvSpPr>
          <p:nvPr>
            <p:ph type="pic" sz="quarter" idx="10"/>
          </p:nvPr>
        </p:nvSpPr>
        <p:spPr>
          <a:xfrm>
            <a:off x="9277350" y="0"/>
            <a:ext cx="2914650" cy="5963478"/>
          </a:xfrm>
          <a:prstGeom prst="rect">
            <a:avLst/>
          </a:prstGeom>
        </p:spPr>
        <p:txBody>
          <a:bodyPr/>
          <a:lstStyle/>
          <a:p>
            <a:endParaRPr lang="ru-RU"/>
          </a:p>
        </p:txBody>
      </p:sp>
    </p:spTree>
    <p:extLst>
      <p:ext uri="{BB962C8B-B14F-4D97-AF65-F5344CB8AC3E}">
        <p14:creationId xmlns:p14="http://schemas.microsoft.com/office/powerpoint/2010/main" val="147915495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Вертикальный заголовок и текс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136428" y="2216210"/>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6" name="Рисунок 5"/>
          <p:cNvSpPr>
            <a:spLocks noGrp="1"/>
          </p:cNvSpPr>
          <p:nvPr>
            <p:ph type="pic" sz="quarter" idx="11"/>
          </p:nvPr>
        </p:nvSpPr>
        <p:spPr>
          <a:xfrm>
            <a:off x="2123597" y="2216209"/>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7" name="Рисунок 6"/>
          <p:cNvSpPr>
            <a:spLocks noGrp="1"/>
          </p:cNvSpPr>
          <p:nvPr>
            <p:ph type="pic" sz="quarter" idx="12"/>
          </p:nvPr>
        </p:nvSpPr>
        <p:spPr>
          <a:xfrm>
            <a:off x="8149259" y="2216210"/>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Tree>
    <p:extLst>
      <p:ext uri="{BB962C8B-B14F-4D97-AF65-F5344CB8AC3E}">
        <p14:creationId xmlns:p14="http://schemas.microsoft.com/office/powerpoint/2010/main" val="106583470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12"/>
          </p:nvPr>
        </p:nvSpPr>
        <p:spPr>
          <a:xfrm>
            <a:off x="6190541" y="0"/>
            <a:ext cx="2897188" cy="3429000"/>
          </a:xfrm>
          <a:prstGeom prst="rect">
            <a:avLst/>
          </a:prstGeom>
        </p:spPr>
        <p:txBody>
          <a:bodyPr/>
          <a:lstStyle/>
          <a:p>
            <a:endParaRPr lang="ru-RU"/>
          </a:p>
        </p:txBody>
      </p:sp>
      <p:sp>
        <p:nvSpPr>
          <p:cNvPr id="12" name="Рисунок 2"/>
          <p:cNvSpPr>
            <a:spLocks noGrp="1"/>
          </p:cNvSpPr>
          <p:nvPr>
            <p:ph type="pic" sz="quarter" idx="13"/>
          </p:nvPr>
        </p:nvSpPr>
        <p:spPr>
          <a:xfrm>
            <a:off x="9294812" y="0"/>
            <a:ext cx="2897188" cy="3429000"/>
          </a:xfrm>
          <a:prstGeom prst="rect">
            <a:avLst/>
          </a:prstGeom>
        </p:spPr>
        <p:txBody>
          <a:bodyPr/>
          <a:lstStyle/>
          <a:p>
            <a:endParaRPr lang="ru-RU"/>
          </a:p>
        </p:txBody>
      </p:sp>
      <p:sp>
        <p:nvSpPr>
          <p:cNvPr id="13" name="Рисунок 2"/>
          <p:cNvSpPr>
            <a:spLocks noGrp="1"/>
          </p:cNvSpPr>
          <p:nvPr>
            <p:ph type="pic" sz="quarter" idx="14"/>
          </p:nvPr>
        </p:nvSpPr>
        <p:spPr>
          <a:xfrm>
            <a:off x="3086270" y="0"/>
            <a:ext cx="2897188" cy="3429000"/>
          </a:xfrm>
          <a:prstGeom prst="rect">
            <a:avLst/>
          </a:prstGeom>
        </p:spPr>
        <p:txBody>
          <a:bodyPr/>
          <a:lstStyle/>
          <a:p>
            <a:endParaRPr lang="ru-RU"/>
          </a:p>
        </p:txBody>
      </p:sp>
      <p:sp>
        <p:nvSpPr>
          <p:cNvPr id="14" name="Рисунок 2"/>
          <p:cNvSpPr>
            <a:spLocks noGrp="1"/>
          </p:cNvSpPr>
          <p:nvPr>
            <p:ph type="pic" sz="quarter" idx="15"/>
          </p:nvPr>
        </p:nvSpPr>
        <p:spPr>
          <a:xfrm>
            <a:off x="0" y="0"/>
            <a:ext cx="2897188" cy="3429000"/>
          </a:xfrm>
          <a:prstGeom prst="rect">
            <a:avLst/>
          </a:prstGeom>
        </p:spPr>
        <p:txBody>
          <a:bodyPr/>
          <a:lstStyle/>
          <a:p>
            <a:endParaRPr lang="ru-RU"/>
          </a:p>
        </p:txBody>
      </p:sp>
    </p:spTree>
    <p:extLst>
      <p:ext uri="{BB962C8B-B14F-4D97-AF65-F5344CB8AC3E}">
        <p14:creationId xmlns:p14="http://schemas.microsoft.com/office/powerpoint/2010/main" val="133557181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Вертикальный заголовок и текст">
    <p:spTree>
      <p:nvGrpSpPr>
        <p:cNvPr id="1" name=""/>
        <p:cNvGrpSpPr/>
        <p:nvPr/>
      </p:nvGrpSpPr>
      <p:grpSpPr>
        <a:xfrm>
          <a:off x="0" y="0"/>
          <a:ext cx="0" cy="0"/>
          <a:chOff x="0" y="0"/>
          <a:chExt cx="0" cy="0"/>
        </a:xfrm>
      </p:grpSpPr>
      <p:sp>
        <p:nvSpPr>
          <p:cNvPr id="15" name="Рисунок 2"/>
          <p:cNvSpPr>
            <a:spLocks noGrp="1"/>
          </p:cNvSpPr>
          <p:nvPr>
            <p:ph type="pic" sz="quarter" idx="17"/>
          </p:nvPr>
        </p:nvSpPr>
        <p:spPr>
          <a:xfrm>
            <a:off x="6325540" y="3429000"/>
            <a:ext cx="2193620" cy="1264920"/>
          </a:xfrm>
          <a:prstGeom prst="rect">
            <a:avLst/>
          </a:prstGeom>
        </p:spPr>
        <p:txBody>
          <a:bodyPr/>
          <a:lstStyle/>
          <a:p>
            <a:endParaRPr lang="ru-RU"/>
          </a:p>
        </p:txBody>
      </p:sp>
      <p:sp>
        <p:nvSpPr>
          <p:cNvPr id="11" name="Рисунок 2"/>
          <p:cNvSpPr>
            <a:spLocks noGrp="1"/>
          </p:cNvSpPr>
          <p:nvPr>
            <p:ph type="pic" sz="quarter" idx="16"/>
          </p:nvPr>
        </p:nvSpPr>
        <p:spPr>
          <a:xfrm>
            <a:off x="8824900" y="3429000"/>
            <a:ext cx="2193620" cy="1264920"/>
          </a:xfrm>
          <a:prstGeom prst="rect">
            <a:avLst/>
          </a:prstGeom>
        </p:spPr>
        <p:txBody>
          <a:bodyPr/>
          <a:lstStyle/>
          <a:p>
            <a:endParaRPr lang="ru-RU"/>
          </a:p>
        </p:txBody>
      </p:sp>
      <p:sp>
        <p:nvSpPr>
          <p:cNvPr id="14" name="Рисунок 2"/>
          <p:cNvSpPr>
            <a:spLocks noGrp="1"/>
          </p:cNvSpPr>
          <p:nvPr>
            <p:ph type="pic" sz="quarter" idx="15"/>
          </p:nvPr>
        </p:nvSpPr>
        <p:spPr>
          <a:xfrm>
            <a:off x="6325540" y="1859340"/>
            <a:ext cx="2193620" cy="1264920"/>
          </a:xfrm>
          <a:prstGeom prst="rect">
            <a:avLst/>
          </a:prstGeom>
        </p:spPr>
        <p:txBody>
          <a:bodyPr/>
          <a:lstStyle/>
          <a:p>
            <a:endParaRPr lang="ru-RU"/>
          </a:p>
        </p:txBody>
      </p:sp>
      <p:sp>
        <p:nvSpPr>
          <p:cNvPr id="16" name="Рисунок 2"/>
          <p:cNvSpPr>
            <a:spLocks noGrp="1"/>
          </p:cNvSpPr>
          <p:nvPr>
            <p:ph type="pic" sz="quarter" idx="18"/>
          </p:nvPr>
        </p:nvSpPr>
        <p:spPr>
          <a:xfrm>
            <a:off x="8824900" y="1859340"/>
            <a:ext cx="2193620" cy="1264920"/>
          </a:xfrm>
          <a:prstGeom prst="rect">
            <a:avLst/>
          </a:prstGeom>
        </p:spPr>
        <p:txBody>
          <a:bodyPr/>
          <a:lstStyle/>
          <a:p>
            <a:endParaRPr lang="ru-RU"/>
          </a:p>
        </p:txBody>
      </p:sp>
    </p:spTree>
    <p:extLst>
      <p:ext uri="{BB962C8B-B14F-4D97-AF65-F5344CB8AC3E}">
        <p14:creationId xmlns:p14="http://schemas.microsoft.com/office/powerpoint/2010/main" val="12206437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11" name="Рисунок 10"/>
          <p:cNvSpPr>
            <a:spLocks noGrp="1"/>
          </p:cNvSpPr>
          <p:nvPr>
            <p:ph type="pic" sz="quarter" idx="10"/>
          </p:nvPr>
        </p:nvSpPr>
        <p:spPr>
          <a:xfrm>
            <a:off x="0" y="934278"/>
            <a:ext cx="2914650" cy="5953539"/>
          </a:xfrm>
          <a:prstGeom prst="rect">
            <a:avLst/>
          </a:prstGeom>
        </p:spPr>
        <p:txBody>
          <a:bodyPr/>
          <a:lstStyle/>
          <a:p>
            <a:endParaRPr lang="ru-RU" dirty="0"/>
          </a:p>
        </p:txBody>
      </p:sp>
    </p:spTree>
    <p:extLst>
      <p:ext uri="{BB962C8B-B14F-4D97-AF65-F5344CB8AC3E}">
        <p14:creationId xmlns:p14="http://schemas.microsoft.com/office/powerpoint/2010/main" val="1484404238"/>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620920" y="398021"/>
            <a:ext cx="1524000" cy="1524000"/>
          </a:xfrm>
          <a:prstGeom prst="ellipse">
            <a:avLst/>
          </a:prstGeom>
        </p:spPr>
        <p:txBody>
          <a:bodyPr/>
          <a:lstStyle/>
          <a:p>
            <a:endParaRPr lang="ru-RU"/>
          </a:p>
        </p:txBody>
      </p:sp>
      <p:sp>
        <p:nvSpPr>
          <p:cNvPr id="8" name="Рисунок 2"/>
          <p:cNvSpPr>
            <a:spLocks noGrp="1"/>
          </p:cNvSpPr>
          <p:nvPr>
            <p:ph type="pic" sz="quarter" idx="11"/>
          </p:nvPr>
        </p:nvSpPr>
        <p:spPr>
          <a:xfrm>
            <a:off x="1620920" y="2299010"/>
            <a:ext cx="1524000" cy="1524000"/>
          </a:xfrm>
          <a:prstGeom prst="ellipse">
            <a:avLst/>
          </a:prstGeom>
        </p:spPr>
        <p:txBody>
          <a:bodyPr/>
          <a:lstStyle/>
          <a:p>
            <a:endParaRPr lang="ru-RU"/>
          </a:p>
        </p:txBody>
      </p:sp>
      <p:sp>
        <p:nvSpPr>
          <p:cNvPr id="9" name="Рисунок 2"/>
          <p:cNvSpPr>
            <a:spLocks noGrp="1"/>
          </p:cNvSpPr>
          <p:nvPr>
            <p:ph type="pic" sz="quarter" idx="12"/>
          </p:nvPr>
        </p:nvSpPr>
        <p:spPr>
          <a:xfrm>
            <a:off x="1620920" y="4199999"/>
            <a:ext cx="1524000" cy="1524000"/>
          </a:xfrm>
          <a:prstGeom prst="ellipse">
            <a:avLst/>
          </a:prstGeom>
        </p:spPr>
        <p:txBody>
          <a:bodyPr/>
          <a:lstStyle/>
          <a:p>
            <a:endParaRPr lang="ru-RU"/>
          </a:p>
        </p:txBody>
      </p:sp>
    </p:spTree>
    <p:extLst>
      <p:ext uri="{BB962C8B-B14F-4D97-AF65-F5344CB8AC3E}">
        <p14:creationId xmlns:p14="http://schemas.microsoft.com/office/powerpoint/2010/main" val="164720630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1957136" y="1026695"/>
            <a:ext cx="2197768" cy="3994484"/>
          </a:xfrm>
          <a:prstGeom prst="rect">
            <a:avLst/>
          </a:prstGeom>
        </p:spPr>
        <p:txBody>
          <a:bodyPr/>
          <a:lstStyle/>
          <a:p>
            <a:endParaRPr lang="ru-RU"/>
          </a:p>
        </p:txBody>
      </p:sp>
      <p:sp>
        <p:nvSpPr>
          <p:cNvPr id="10" name="Рисунок 3"/>
          <p:cNvSpPr>
            <a:spLocks noGrp="1"/>
          </p:cNvSpPr>
          <p:nvPr>
            <p:ph type="pic" sz="quarter" idx="11"/>
          </p:nvPr>
        </p:nvSpPr>
        <p:spPr>
          <a:xfrm>
            <a:off x="4997116" y="1026695"/>
            <a:ext cx="2197768" cy="3994484"/>
          </a:xfrm>
          <a:prstGeom prst="rect">
            <a:avLst/>
          </a:prstGeom>
        </p:spPr>
        <p:txBody>
          <a:bodyPr/>
          <a:lstStyle/>
          <a:p>
            <a:endParaRPr lang="ru-RU"/>
          </a:p>
        </p:txBody>
      </p:sp>
      <p:sp>
        <p:nvSpPr>
          <p:cNvPr id="11" name="Рисунок 3"/>
          <p:cNvSpPr>
            <a:spLocks noGrp="1"/>
          </p:cNvSpPr>
          <p:nvPr>
            <p:ph type="pic" sz="quarter" idx="12"/>
          </p:nvPr>
        </p:nvSpPr>
        <p:spPr>
          <a:xfrm>
            <a:off x="8037093" y="1026695"/>
            <a:ext cx="2197768" cy="3994484"/>
          </a:xfrm>
          <a:prstGeom prst="rect">
            <a:avLst/>
          </a:prstGeom>
        </p:spPr>
        <p:txBody>
          <a:bodyPr/>
          <a:lstStyle/>
          <a:p>
            <a:endParaRPr lang="ru-RU"/>
          </a:p>
        </p:txBody>
      </p:sp>
    </p:spTree>
    <p:extLst>
      <p:ext uri="{BB962C8B-B14F-4D97-AF65-F5344CB8AC3E}">
        <p14:creationId xmlns:p14="http://schemas.microsoft.com/office/powerpoint/2010/main" val="51164496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Вертикальный заголовок и текст">
    <p:spTree>
      <p:nvGrpSpPr>
        <p:cNvPr id="1" name=""/>
        <p:cNvGrpSpPr/>
        <p:nvPr/>
      </p:nvGrpSpPr>
      <p:grpSpPr>
        <a:xfrm>
          <a:off x="0" y="0"/>
          <a:ext cx="0" cy="0"/>
          <a:chOff x="0" y="0"/>
          <a:chExt cx="0" cy="0"/>
        </a:xfrm>
      </p:grpSpPr>
      <p:sp>
        <p:nvSpPr>
          <p:cNvPr id="11" name="Рисунок 3"/>
          <p:cNvSpPr>
            <a:spLocks noGrp="1"/>
          </p:cNvSpPr>
          <p:nvPr>
            <p:ph type="pic" sz="quarter" idx="12"/>
          </p:nvPr>
        </p:nvSpPr>
        <p:spPr>
          <a:xfrm>
            <a:off x="6394660" y="1"/>
            <a:ext cx="5797340" cy="5963478"/>
          </a:xfrm>
          <a:prstGeom prst="rect">
            <a:avLst/>
          </a:prstGeom>
        </p:spPr>
        <p:txBody>
          <a:bodyPr/>
          <a:lstStyle/>
          <a:p>
            <a:endParaRPr lang="ru-RU"/>
          </a:p>
        </p:txBody>
      </p:sp>
    </p:spTree>
    <p:extLst>
      <p:ext uri="{BB962C8B-B14F-4D97-AF65-F5344CB8AC3E}">
        <p14:creationId xmlns:p14="http://schemas.microsoft.com/office/powerpoint/2010/main" val="2295167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2"/>
          </p:nvPr>
        </p:nvSpPr>
        <p:spPr>
          <a:xfrm>
            <a:off x="1036173" y="308112"/>
            <a:ext cx="3038957" cy="5655365"/>
          </a:xfrm>
          <a:custGeom>
            <a:avLst/>
            <a:gdLst>
              <a:gd name="connsiteX0" fmla="*/ 1226680 w 3038957"/>
              <a:gd name="connsiteY0" fmla="*/ 5325808 h 6511058"/>
              <a:gd name="connsiteX1" fmla="*/ 1259282 w 3038957"/>
              <a:gd name="connsiteY1" fmla="*/ 5332407 h 6511058"/>
              <a:gd name="connsiteX2" fmla="*/ 1310923 w 3038957"/>
              <a:gd name="connsiteY2" fmla="*/ 5460325 h 6511058"/>
              <a:gd name="connsiteX3" fmla="*/ 1293796 w 3038957"/>
              <a:gd name="connsiteY3" fmla="*/ 5510543 h 6511058"/>
              <a:gd name="connsiteX4" fmla="*/ 1264418 w 3038957"/>
              <a:gd name="connsiteY4" fmla="*/ 5528552 h 6511058"/>
              <a:gd name="connsiteX5" fmla="*/ 1271145 w 3038957"/>
              <a:gd name="connsiteY5" fmla="*/ 5576959 h 6511058"/>
              <a:gd name="connsiteX6" fmla="*/ 1234406 w 3038957"/>
              <a:gd name="connsiteY6" fmla="*/ 5684682 h 6511058"/>
              <a:gd name="connsiteX7" fmla="*/ 1210828 w 3038957"/>
              <a:gd name="connsiteY7" fmla="*/ 5685683 h 6511058"/>
              <a:gd name="connsiteX8" fmla="*/ 1225843 w 3038957"/>
              <a:gd name="connsiteY8" fmla="*/ 5709792 h 6511058"/>
              <a:gd name="connsiteX9" fmla="*/ 1197668 w 3038957"/>
              <a:gd name="connsiteY9" fmla="*/ 5792407 h 6511058"/>
              <a:gd name="connsiteX10" fmla="*/ 1124578 w 3038957"/>
              <a:gd name="connsiteY10" fmla="*/ 5795508 h 6511058"/>
              <a:gd name="connsiteX11" fmla="*/ 1103765 w 3038957"/>
              <a:gd name="connsiteY11" fmla="*/ 5788410 h 6511058"/>
              <a:gd name="connsiteX12" fmla="*/ 1117852 w 3038957"/>
              <a:gd name="connsiteY12" fmla="*/ 5747103 h 6511058"/>
              <a:gd name="connsiteX13" fmla="*/ 1116925 w 3038957"/>
              <a:gd name="connsiteY13" fmla="*/ 5681687 h 6511058"/>
              <a:gd name="connsiteX14" fmla="*/ 1137741 w 3038957"/>
              <a:gd name="connsiteY14" fmla="*/ 5688786 h 6511058"/>
              <a:gd name="connsiteX15" fmla="*/ 1118763 w 3038957"/>
              <a:gd name="connsiteY15" fmla="*/ 5608172 h 6511058"/>
              <a:gd name="connsiteX16" fmla="*/ 1212129 w 3038957"/>
              <a:gd name="connsiteY16" fmla="*/ 5334409 h 6511058"/>
              <a:gd name="connsiteX17" fmla="*/ 1226680 w 3038957"/>
              <a:gd name="connsiteY17" fmla="*/ 5325808 h 6511058"/>
              <a:gd name="connsiteX18" fmla="*/ 958870 w 3038957"/>
              <a:gd name="connsiteY18" fmla="*/ 5238993 h 6511058"/>
              <a:gd name="connsiteX19" fmla="*/ 947545 w 3038957"/>
              <a:gd name="connsiteY19" fmla="*/ 5272202 h 6511058"/>
              <a:gd name="connsiteX20" fmla="*/ 994975 w 3038957"/>
              <a:gd name="connsiteY20" fmla="*/ 5269390 h 6511058"/>
              <a:gd name="connsiteX21" fmla="*/ 958870 w 3038957"/>
              <a:gd name="connsiteY21" fmla="*/ 5238993 h 6511058"/>
              <a:gd name="connsiteX22" fmla="*/ 951344 w 3038957"/>
              <a:gd name="connsiteY22" fmla="*/ 4634256 h 6511058"/>
              <a:gd name="connsiteX23" fmla="*/ 972157 w 3038957"/>
              <a:gd name="connsiteY23" fmla="*/ 4641355 h 6511058"/>
              <a:gd name="connsiteX24" fmla="*/ 1007988 w 3038957"/>
              <a:gd name="connsiteY24" fmla="*/ 4672562 h 6511058"/>
              <a:gd name="connsiteX25" fmla="*/ 999425 w 3038957"/>
              <a:gd name="connsiteY25" fmla="*/ 4697671 h 6511058"/>
              <a:gd name="connsiteX26" fmla="*/ 952269 w 3038957"/>
              <a:gd name="connsiteY26" fmla="*/ 4699671 h 6511058"/>
              <a:gd name="connsiteX27" fmla="*/ 919884 w 3038957"/>
              <a:gd name="connsiteY27" fmla="*/ 4651557 h 6511058"/>
              <a:gd name="connsiteX28" fmla="*/ 951344 w 3038957"/>
              <a:gd name="connsiteY28" fmla="*/ 4634256 h 6511058"/>
              <a:gd name="connsiteX29" fmla="*/ 1549114 w 3038957"/>
              <a:gd name="connsiteY29" fmla="*/ 4625645 h 6511058"/>
              <a:gd name="connsiteX30" fmla="*/ 1590743 w 3038957"/>
              <a:gd name="connsiteY30" fmla="*/ 4639843 h 6511058"/>
              <a:gd name="connsiteX31" fmla="*/ 1664758 w 3038957"/>
              <a:gd name="connsiteY31" fmla="*/ 4702155 h 6511058"/>
              <a:gd name="connsiteX32" fmla="*/ 1622495 w 3038957"/>
              <a:gd name="connsiteY32" fmla="*/ 4826078 h 6511058"/>
              <a:gd name="connsiteX33" fmla="*/ 1676623 w 3038957"/>
              <a:gd name="connsiteY33" fmla="*/ 4946709 h 6511058"/>
              <a:gd name="connsiteX34" fmla="*/ 1653044 w 3038957"/>
              <a:gd name="connsiteY34" fmla="*/ 4947709 h 6511058"/>
              <a:gd name="connsiteX35" fmla="*/ 1659773 w 3038957"/>
              <a:gd name="connsiteY35" fmla="*/ 4996115 h 6511058"/>
              <a:gd name="connsiteX36" fmla="*/ 1580494 w 3038957"/>
              <a:gd name="connsiteY36" fmla="*/ 5228572 h 6511058"/>
              <a:gd name="connsiteX37" fmla="*/ 1613560 w 3038957"/>
              <a:gd name="connsiteY37" fmla="*/ 5267878 h 6511058"/>
              <a:gd name="connsiteX38" fmla="*/ 1581031 w 3038957"/>
              <a:gd name="connsiteY38" fmla="*/ 5506333 h 6511058"/>
              <a:gd name="connsiteX39" fmla="*/ 1560215 w 3038957"/>
              <a:gd name="connsiteY39" fmla="*/ 5499233 h 6511058"/>
              <a:gd name="connsiteX40" fmla="*/ 1575230 w 3038957"/>
              <a:gd name="connsiteY40" fmla="*/ 5523342 h 6511058"/>
              <a:gd name="connsiteX41" fmla="*/ 1473578 w 3038957"/>
              <a:gd name="connsiteY41" fmla="*/ 5821404 h 6511058"/>
              <a:gd name="connsiteX42" fmla="*/ 1435636 w 3038957"/>
              <a:gd name="connsiteY42" fmla="*/ 5864523 h 6511058"/>
              <a:gd name="connsiteX43" fmla="*/ 1445126 w 3038957"/>
              <a:gd name="connsiteY43" fmla="*/ 5904829 h 6511058"/>
              <a:gd name="connsiteX44" fmla="*/ 1407460 w 3038957"/>
              <a:gd name="connsiteY44" fmla="*/ 5947138 h 6511058"/>
              <a:gd name="connsiteX45" fmla="*/ 1342936 w 3038957"/>
              <a:gd name="connsiteY45" fmla="*/ 5925133 h 6511058"/>
              <a:gd name="connsiteX46" fmla="*/ 1359786 w 3038957"/>
              <a:gd name="connsiteY46" fmla="*/ 5875724 h 6511058"/>
              <a:gd name="connsiteX47" fmla="*/ 1353059 w 3038957"/>
              <a:gd name="connsiteY47" fmla="*/ 5827319 h 6511058"/>
              <a:gd name="connsiteX48" fmla="*/ 1373875 w 3038957"/>
              <a:gd name="connsiteY48" fmla="*/ 5834418 h 6511058"/>
              <a:gd name="connsiteX49" fmla="*/ 1338726 w 3038957"/>
              <a:gd name="connsiteY49" fmla="*/ 5794402 h 6511058"/>
              <a:gd name="connsiteX50" fmla="*/ 1367423 w 3038957"/>
              <a:gd name="connsiteY50" fmla="*/ 5785201 h 6511058"/>
              <a:gd name="connsiteX51" fmla="*/ 1386791 w 3038957"/>
              <a:gd name="connsiteY51" fmla="*/ 5653469 h 6511058"/>
              <a:gd name="connsiteX52" fmla="*/ 1409441 w 3038957"/>
              <a:gd name="connsiteY52" fmla="*/ 5587054 h 6511058"/>
              <a:gd name="connsiteX53" fmla="*/ 1526366 w 3038957"/>
              <a:gd name="connsiteY53" fmla="*/ 5107942 h 6511058"/>
              <a:gd name="connsiteX54" fmla="*/ 1560067 w 3038957"/>
              <a:gd name="connsiteY54" fmla="*/ 5009128 h 6511058"/>
              <a:gd name="connsiteX55" fmla="*/ 1524919 w 3038957"/>
              <a:gd name="connsiteY55" fmla="*/ 4969111 h 6511058"/>
              <a:gd name="connsiteX56" fmla="*/ 1544808 w 3038957"/>
              <a:gd name="connsiteY56" fmla="*/ 4910796 h 6511058"/>
              <a:gd name="connsiteX57" fmla="*/ 1538081 w 3038957"/>
              <a:gd name="connsiteY57" fmla="*/ 4862389 h 6511058"/>
              <a:gd name="connsiteX58" fmla="*/ 1575745 w 3038957"/>
              <a:gd name="connsiteY58" fmla="*/ 4820080 h 6511058"/>
              <a:gd name="connsiteX59" fmla="*/ 1578784 w 3038957"/>
              <a:gd name="connsiteY59" fmla="*/ 4811171 h 6511058"/>
              <a:gd name="connsiteX60" fmla="*/ 1549114 w 3038957"/>
              <a:gd name="connsiteY60" fmla="*/ 4625645 h 6511058"/>
              <a:gd name="connsiteX61" fmla="*/ 2009936 w 3038957"/>
              <a:gd name="connsiteY61" fmla="*/ 4384975 h 6511058"/>
              <a:gd name="connsiteX62" fmla="*/ 2032830 w 3038957"/>
              <a:gd name="connsiteY62" fmla="*/ 4392783 h 6511058"/>
              <a:gd name="connsiteX63" fmla="*/ 2121227 w 3038957"/>
              <a:gd name="connsiteY63" fmla="*/ 4617325 h 6511058"/>
              <a:gd name="connsiteX64" fmla="*/ 2087527 w 3038957"/>
              <a:gd name="connsiteY64" fmla="*/ 4716140 h 6511058"/>
              <a:gd name="connsiteX65" fmla="*/ 2125974 w 3038957"/>
              <a:gd name="connsiteY65" fmla="*/ 5025816 h 6511058"/>
              <a:gd name="connsiteX66" fmla="*/ 2123212 w 3038957"/>
              <a:gd name="connsiteY66" fmla="*/ 5033915 h 6511058"/>
              <a:gd name="connsiteX67" fmla="*/ 2225939 w 3038957"/>
              <a:gd name="connsiteY67" fmla="*/ 5291373 h 6511058"/>
              <a:gd name="connsiteX68" fmla="*/ 2169311 w 3038957"/>
              <a:gd name="connsiteY68" fmla="*/ 5457414 h 6511058"/>
              <a:gd name="connsiteX69" fmla="*/ 2270869 w 3038957"/>
              <a:gd name="connsiteY69" fmla="*/ 5575233 h 6511058"/>
              <a:gd name="connsiteX70" fmla="*/ 2297730 w 3038957"/>
              <a:gd name="connsiteY70" fmla="*/ 5639547 h 6511058"/>
              <a:gd name="connsiteX71" fmla="*/ 2209889 w 3038957"/>
              <a:gd name="connsiteY71" fmla="*/ 5897113 h 6511058"/>
              <a:gd name="connsiteX72" fmla="*/ 2184229 w 3038957"/>
              <a:gd name="connsiteY72" fmla="*/ 5897402 h 6511058"/>
              <a:gd name="connsiteX73" fmla="*/ 2214779 w 3038957"/>
              <a:gd name="connsiteY73" fmla="*/ 6019033 h 6511058"/>
              <a:gd name="connsiteX74" fmla="*/ 2163952 w 3038957"/>
              <a:gd name="connsiteY74" fmla="*/ 6168065 h 6511058"/>
              <a:gd name="connsiteX75" fmla="*/ 2091110 w 3038957"/>
              <a:gd name="connsiteY75" fmla="*/ 6245393 h 6511058"/>
              <a:gd name="connsiteX76" fmla="*/ 2000506 w 3038957"/>
              <a:gd name="connsiteY76" fmla="*/ 6511058 h 6511058"/>
              <a:gd name="connsiteX77" fmla="*/ 1956795 w 3038957"/>
              <a:gd name="connsiteY77" fmla="*/ 6496150 h 6511058"/>
              <a:gd name="connsiteX78" fmla="*/ 1955868 w 3038957"/>
              <a:gd name="connsiteY78" fmla="*/ 6430734 h 6511058"/>
              <a:gd name="connsiteX79" fmla="*/ 1979446 w 3038957"/>
              <a:gd name="connsiteY79" fmla="*/ 6429733 h 6511058"/>
              <a:gd name="connsiteX80" fmla="*/ 1943616 w 3038957"/>
              <a:gd name="connsiteY80" fmla="*/ 6398526 h 6511058"/>
              <a:gd name="connsiteX81" fmla="*/ 2019855 w 3038957"/>
              <a:gd name="connsiteY81" fmla="*/ 6174980 h 6511058"/>
              <a:gd name="connsiteX82" fmla="*/ 1925984 w 3038957"/>
              <a:gd name="connsiteY82" fmla="*/ 6095948 h 6511058"/>
              <a:gd name="connsiteX83" fmla="*/ 1835088 w 3038957"/>
              <a:gd name="connsiteY83" fmla="*/ 6158078 h 6511058"/>
              <a:gd name="connsiteX84" fmla="*/ 1812193 w 3038957"/>
              <a:gd name="connsiteY84" fmla="*/ 6150270 h 6511058"/>
              <a:gd name="connsiteX85" fmla="*/ 1766875 w 3038957"/>
              <a:gd name="connsiteY85" fmla="*/ 6078755 h 6511058"/>
              <a:gd name="connsiteX86" fmla="*/ 1857202 w 3038957"/>
              <a:gd name="connsiteY86" fmla="*/ 5813900 h 6511058"/>
              <a:gd name="connsiteX87" fmla="*/ 1822055 w 3038957"/>
              <a:gd name="connsiteY87" fmla="*/ 5773885 h 6511058"/>
              <a:gd name="connsiteX88" fmla="*/ 1856031 w 3038957"/>
              <a:gd name="connsiteY88" fmla="*/ 5674261 h 6511058"/>
              <a:gd name="connsiteX89" fmla="*/ 1830325 w 3038957"/>
              <a:gd name="connsiteY89" fmla="*/ 5545241 h 6511058"/>
              <a:gd name="connsiteX90" fmla="*/ 1862466 w 3038957"/>
              <a:gd name="connsiteY90" fmla="*/ 5519132 h 6511058"/>
              <a:gd name="connsiteX91" fmla="*/ 1838644 w 3038957"/>
              <a:gd name="connsiteY91" fmla="*/ 5445907 h 6511058"/>
              <a:gd name="connsiteX92" fmla="*/ 1878145 w 3038957"/>
              <a:gd name="connsiteY92" fmla="*/ 5330084 h 6511058"/>
              <a:gd name="connsiteX93" fmla="*/ 1845077 w 3038957"/>
              <a:gd name="connsiteY93" fmla="*/ 5290777 h 6511058"/>
              <a:gd name="connsiteX94" fmla="*/ 1850601 w 3038957"/>
              <a:gd name="connsiteY94" fmla="*/ 5274578 h 6511058"/>
              <a:gd name="connsiteX95" fmla="*/ 1900796 w 3038957"/>
              <a:gd name="connsiteY95" fmla="*/ 5263669 h 6511058"/>
              <a:gd name="connsiteX96" fmla="*/ 1864689 w 3038957"/>
              <a:gd name="connsiteY96" fmla="*/ 5233271 h 6511058"/>
              <a:gd name="connsiteX97" fmla="*/ 1896830 w 3038957"/>
              <a:gd name="connsiteY97" fmla="*/ 5207161 h 6511058"/>
              <a:gd name="connsiteX98" fmla="*/ 1895903 w 3038957"/>
              <a:gd name="connsiteY98" fmla="*/ 5141746 h 6511058"/>
              <a:gd name="connsiteX99" fmla="*/ 1929879 w 3038957"/>
              <a:gd name="connsiteY99" fmla="*/ 5042122 h 6511058"/>
              <a:gd name="connsiteX100" fmla="*/ 1953457 w 3038957"/>
              <a:gd name="connsiteY100" fmla="*/ 5041122 h 6511058"/>
              <a:gd name="connsiteX101" fmla="*/ 1938166 w 3038957"/>
              <a:gd name="connsiteY101" fmla="*/ 5017824 h 6511058"/>
              <a:gd name="connsiteX102" fmla="*/ 2005487 w 3038957"/>
              <a:gd name="connsiteY102" fmla="*/ 4956696 h 6511058"/>
              <a:gd name="connsiteX103" fmla="*/ 1980706 w 3038957"/>
              <a:gd name="connsiteY103" fmla="*/ 4893090 h 6511058"/>
              <a:gd name="connsiteX104" fmla="*/ 2023245 w 3038957"/>
              <a:gd name="connsiteY104" fmla="*/ 4768358 h 6511058"/>
              <a:gd name="connsiteX105" fmla="*/ 1987821 w 3038957"/>
              <a:gd name="connsiteY105" fmla="*/ 4729151 h 6511058"/>
              <a:gd name="connsiteX106" fmla="*/ 2019035 w 3038957"/>
              <a:gd name="connsiteY106" fmla="*/ 4637627 h 6511058"/>
              <a:gd name="connsiteX107" fmla="*/ 1973197 w 3038957"/>
              <a:gd name="connsiteY107" fmla="*/ 4492699 h 6511058"/>
              <a:gd name="connsiteX108" fmla="*/ 741142 w 3038957"/>
              <a:gd name="connsiteY108" fmla="*/ 3710849 h 6511058"/>
              <a:gd name="connsiteX109" fmla="*/ 714525 w 3038957"/>
              <a:gd name="connsiteY109" fmla="*/ 3720759 h 6511058"/>
              <a:gd name="connsiteX110" fmla="*/ 672262 w 3038957"/>
              <a:gd name="connsiteY110" fmla="*/ 3844681 h 6511058"/>
              <a:gd name="connsiteX111" fmla="*/ 707703 w 3038957"/>
              <a:gd name="connsiteY111" fmla="*/ 4088234 h 6511058"/>
              <a:gd name="connsiteX112" fmla="*/ 727559 w 3038957"/>
              <a:gd name="connsiteY112" fmla="*/ 4104952 h 6511058"/>
              <a:gd name="connsiteX113" fmla="*/ 690576 w 3038957"/>
              <a:gd name="connsiteY113" fmla="*/ 4138451 h 6511058"/>
              <a:gd name="connsiteX114" fmla="*/ 728762 w 3038957"/>
              <a:gd name="connsiteY114" fmla="*/ 4169558 h 6511058"/>
              <a:gd name="connsiteX115" fmla="*/ 884834 w 3038957"/>
              <a:gd name="connsiteY115" fmla="*/ 4195660 h 6511058"/>
              <a:gd name="connsiteX116" fmla="*/ 941461 w 3038957"/>
              <a:gd name="connsiteY116" fmla="*/ 4029620 h 6511058"/>
              <a:gd name="connsiteX117" fmla="*/ 908395 w 3038957"/>
              <a:gd name="connsiteY117" fmla="*/ 3990313 h 6511058"/>
              <a:gd name="connsiteX118" fmla="*/ 928284 w 3038957"/>
              <a:gd name="connsiteY118" fmla="*/ 3931997 h 6511058"/>
              <a:gd name="connsiteX119" fmla="*/ 845706 w 3038957"/>
              <a:gd name="connsiteY119" fmla="*/ 3894792 h 6511058"/>
              <a:gd name="connsiteX120" fmla="*/ 873881 w 3038957"/>
              <a:gd name="connsiteY120" fmla="*/ 3812177 h 6511058"/>
              <a:gd name="connsiteX121" fmla="*/ 741142 w 3038957"/>
              <a:gd name="connsiteY121" fmla="*/ 3710849 h 6511058"/>
              <a:gd name="connsiteX122" fmla="*/ 733487 w 3038957"/>
              <a:gd name="connsiteY122" fmla="*/ 3597027 h 6511058"/>
              <a:gd name="connsiteX123" fmla="*/ 748501 w 3038957"/>
              <a:gd name="connsiteY123" fmla="*/ 3621135 h 6511058"/>
              <a:gd name="connsiteX124" fmla="*/ 701348 w 3038957"/>
              <a:gd name="connsiteY124" fmla="*/ 3623137 h 6511058"/>
              <a:gd name="connsiteX125" fmla="*/ 813953 w 3038957"/>
              <a:gd name="connsiteY125" fmla="*/ 3708555 h 6511058"/>
              <a:gd name="connsiteX126" fmla="*/ 866227 w 3038957"/>
              <a:gd name="connsiteY126" fmla="*/ 3698354 h 6511058"/>
              <a:gd name="connsiteX127" fmla="*/ 868989 w 3038957"/>
              <a:gd name="connsiteY127" fmla="*/ 3690256 h 6511058"/>
              <a:gd name="connsiteX128" fmla="*/ 777881 w 3038957"/>
              <a:gd name="connsiteY128" fmla="*/ 3603125 h 6511058"/>
              <a:gd name="connsiteX129" fmla="*/ 2177070 w 3038957"/>
              <a:gd name="connsiteY129" fmla="*/ 3123162 h 6511058"/>
              <a:gd name="connsiteX130" fmla="*/ 2213231 w 3038957"/>
              <a:gd name="connsiteY130" fmla="*/ 3136372 h 6511058"/>
              <a:gd name="connsiteX131" fmla="*/ 2263707 w 3038957"/>
              <a:gd name="connsiteY131" fmla="*/ 3206109 h 6511058"/>
              <a:gd name="connsiteX132" fmla="*/ 2254709 w 3038957"/>
              <a:gd name="connsiteY132" fmla="*/ 3222335 h 6511058"/>
              <a:gd name="connsiteX133" fmla="*/ 2233580 w 3038957"/>
              <a:gd name="connsiteY133" fmla="*/ 3221226 h 6511058"/>
              <a:gd name="connsiteX134" fmla="*/ 2242808 w 3038957"/>
              <a:gd name="connsiteY134" fmla="*/ 3243794 h 6511058"/>
              <a:gd name="connsiteX135" fmla="*/ 2223506 w 3038957"/>
              <a:gd name="connsiteY135" fmla="*/ 3278601 h 6511058"/>
              <a:gd name="connsiteX136" fmla="*/ 2205425 w 3038957"/>
              <a:gd name="connsiteY136" fmla="*/ 3271996 h 6511058"/>
              <a:gd name="connsiteX137" fmla="*/ 2219007 w 3038957"/>
              <a:gd name="connsiteY137" fmla="*/ 3286714 h 6511058"/>
              <a:gd name="connsiteX138" fmla="*/ 2204204 w 3038957"/>
              <a:gd name="connsiteY138" fmla="*/ 3313408 h 6511058"/>
              <a:gd name="connsiteX139" fmla="*/ 2148152 w 3038957"/>
              <a:gd name="connsiteY139" fmla="*/ 3292932 h 6511058"/>
              <a:gd name="connsiteX140" fmla="*/ 2131524 w 3038957"/>
              <a:gd name="connsiteY140" fmla="*/ 3283711 h 6511058"/>
              <a:gd name="connsiteX141" fmla="*/ 2138926 w 3038957"/>
              <a:gd name="connsiteY141" fmla="*/ 3270364 h 6511058"/>
              <a:gd name="connsiteX142" fmla="*/ 2132744 w 3038957"/>
              <a:gd name="connsiteY142" fmla="*/ 3242298 h 6511058"/>
              <a:gd name="connsiteX143" fmla="*/ 2149375 w 3038957"/>
              <a:gd name="connsiteY143" fmla="*/ 3251521 h 6511058"/>
              <a:gd name="connsiteX144" fmla="*/ 2128016 w 3038957"/>
              <a:gd name="connsiteY144" fmla="*/ 3211618 h 6511058"/>
              <a:gd name="connsiteX145" fmla="*/ 1973976 w 3038957"/>
              <a:gd name="connsiteY145" fmla="*/ 3007113 h 6511058"/>
              <a:gd name="connsiteX146" fmla="*/ 1968027 w 3038957"/>
              <a:gd name="connsiteY146" fmla="*/ 3017843 h 6511058"/>
              <a:gd name="connsiteX147" fmla="*/ 2004333 w 3038957"/>
              <a:gd name="connsiteY147" fmla="*/ 3030791 h 6511058"/>
              <a:gd name="connsiteX148" fmla="*/ 1973976 w 3038957"/>
              <a:gd name="connsiteY148" fmla="*/ 3007113 h 6511058"/>
              <a:gd name="connsiteX149" fmla="*/ 1582099 w 3038957"/>
              <a:gd name="connsiteY149" fmla="*/ 3000410 h 6511058"/>
              <a:gd name="connsiteX150" fmla="*/ 1576470 w 3038957"/>
              <a:gd name="connsiteY150" fmla="*/ 3005678 h 6511058"/>
              <a:gd name="connsiteX151" fmla="*/ 1607223 w 3038957"/>
              <a:gd name="connsiteY151" fmla="*/ 3024273 h 6511058"/>
              <a:gd name="connsiteX152" fmla="*/ 2712383 w 3038957"/>
              <a:gd name="connsiteY152" fmla="*/ 2957729 h 6511058"/>
              <a:gd name="connsiteX153" fmla="*/ 2730675 w 3038957"/>
              <a:gd name="connsiteY153" fmla="*/ 2967873 h 6511058"/>
              <a:gd name="connsiteX154" fmla="*/ 2817544 w 3038957"/>
              <a:gd name="connsiteY154" fmla="*/ 3089617 h 6511058"/>
              <a:gd name="connsiteX155" fmla="*/ 2799839 w 3038957"/>
              <a:gd name="connsiteY155" fmla="*/ 3121544 h 6511058"/>
              <a:gd name="connsiteX156" fmla="*/ 2855340 w 3038957"/>
              <a:gd name="connsiteY156" fmla="*/ 3264560 h 6511058"/>
              <a:gd name="connsiteX157" fmla="*/ 2853889 w 3038957"/>
              <a:gd name="connsiteY157" fmla="*/ 3267176 h 6511058"/>
              <a:gd name="connsiteX158" fmla="*/ 2954549 w 3038957"/>
              <a:gd name="connsiteY158" fmla="*/ 3407176 h 6511058"/>
              <a:gd name="connsiteX159" fmla="*/ 2924798 w 3038957"/>
              <a:gd name="connsiteY159" fmla="*/ 3460825 h 6511058"/>
              <a:gd name="connsiteX160" fmla="*/ 3012888 w 3038957"/>
              <a:gd name="connsiteY160" fmla="*/ 3541157 h 6511058"/>
              <a:gd name="connsiteX161" fmla="*/ 3038957 w 3038957"/>
              <a:gd name="connsiteY161" fmla="*/ 3576487 h 6511058"/>
              <a:gd name="connsiteX162" fmla="*/ 2992807 w 3038957"/>
              <a:gd name="connsiteY162" fmla="*/ 3659709 h 6511058"/>
              <a:gd name="connsiteX163" fmla="*/ 2973061 w 3038957"/>
              <a:gd name="connsiteY163" fmla="*/ 3652181 h 6511058"/>
              <a:gd name="connsiteX164" fmla="*/ 3006763 w 3038957"/>
              <a:gd name="connsiteY164" fmla="*/ 3712959 h 6511058"/>
              <a:gd name="connsiteX165" fmla="*/ 2980060 w 3038957"/>
              <a:gd name="connsiteY165" fmla="*/ 3761113 h 6511058"/>
              <a:gd name="connsiteX166" fmla="*/ 2930400 w 3038957"/>
              <a:gd name="connsiteY166" fmla="*/ 3772242 h 6511058"/>
              <a:gd name="connsiteX167" fmla="*/ 2882798 w 3038957"/>
              <a:gd name="connsiteY167" fmla="*/ 3858080 h 6511058"/>
              <a:gd name="connsiteX168" fmla="*/ 2847877 w 3038957"/>
              <a:gd name="connsiteY168" fmla="*/ 3838714 h 6511058"/>
              <a:gd name="connsiteX169" fmla="*/ 2841695 w 3038957"/>
              <a:gd name="connsiteY169" fmla="*/ 3810649 h 6511058"/>
              <a:gd name="connsiteX170" fmla="*/ 2859777 w 3038957"/>
              <a:gd name="connsiteY170" fmla="*/ 3817254 h 6511058"/>
              <a:gd name="connsiteX171" fmla="*/ 2829564 w 3038957"/>
              <a:gd name="connsiteY171" fmla="*/ 3793314 h 6511058"/>
              <a:gd name="connsiteX172" fmla="*/ 2869619 w 3038957"/>
              <a:gd name="connsiteY172" fmla="*/ 3721084 h 6511058"/>
              <a:gd name="connsiteX173" fmla="*/ 2790693 w 3038957"/>
              <a:gd name="connsiteY173" fmla="*/ 3659521 h 6511058"/>
              <a:gd name="connsiteX174" fmla="*/ 2725856 w 3038957"/>
              <a:gd name="connsiteY174" fmla="*/ 3658811 h 6511058"/>
              <a:gd name="connsiteX175" fmla="*/ 2707563 w 3038957"/>
              <a:gd name="connsiteY175" fmla="*/ 3648667 h 6511058"/>
              <a:gd name="connsiteX176" fmla="*/ 2666672 w 3038957"/>
              <a:gd name="connsiteY176" fmla="*/ 3604774 h 6511058"/>
              <a:gd name="connsiteX177" fmla="*/ 2714129 w 3038957"/>
              <a:gd name="connsiteY177" fmla="*/ 3519197 h 6511058"/>
              <a:gd name="connsiteX178" fmla="*/ 2683707 w 3038957"/>
              <a:gd name="connsiteY178" fmla="*/ 3491718 h 6511058"/>
              <a:gd name="connsiteX179" fmla="*/ 2701558 w 3038957"/>
              <a:gd name="connsiteY179" fmla="*/ 3459529 h 6511058"/>
              <a:gd name="connsiteX180" fmla="*/ 2670970 w 3038957"/>
              <a:gd name="connsiteY180" fmla="*/ 3397056 h 6511058"/>
              <a:gd name="connsiteX181" fmla="*/ 2693551 w 3038957"/>
              <a:gd name="connsiteY181" fmla="*/ 3395549 h 6511058"/>
              <a:gd name="connsiteX182" fmla="*/ 2669077 w 3038957"/>
              <a:gd name="connsiteY182" fmla="*/ 3357340 h 6511058"/>
              <a:gd name="connsiteX183" fmla="*/ 2689831 w 3038957"/>
              <a:gd name="connsiteY183" fmla="*/ 3319915 h 6511058"/>
              <a:gd name="connsiteX184" fmla="*/ 2661070 w 3038957"/>
              <a:gd name="connsiteY184" fmla="*/ 3293359 h 6511058"/>
              <a:gd name="connsiteX185" fmla="*/ 2663972 w 3038957"/>
              <a:gd name="connsiteY185" fmla="*/ 3288124 h 6511058"/>
              <a:gd name="connsiteX186" fmla="*/ 2701731 w 3038957"/>
              <a:gd name="connsiteY186" fmla="*/ 3298456 h 6511058"/>
              <a:gd name="connsiteX187" fmla="*/ 2671373 w 3038957"/>
              <a:gd name="connsiteY187" fmla="*/ 3274777 h 6511058"/>
              <a:gd name="connsiteX188" fmla="*/ 2693954 w 3038957"/>
              <a:gd name="connsiteY188" fmla="*/ 3273270 h 6511058"/>
              <a:gd name="connsiteX189" fmla="*/ 2687773 w 3038957"/>
              <a:gd name="connsiteY189" fmla="*/ 3245205 h 6511058"/>
              <a:gd name="connsiteX190" fmla="*/ 2705624 w 3038957"/>
              <a:gd name="connsiteY190" fmla="*/ 3213016 h 6511058"/>
              <a:gd name="connsiteX191" fmla="*/ 2723706 w 3038957"/>
              <a:gd name="connsiteY191" fmla="*/ 3219620 h 6511058"/>
              <a:gd name="connsiteX192" fmla="*/ 2709978 w 3038957"/>
              <a:gd name="connsiteY192" fmla="*/ 3205164 h 6511058"/>
              <a:gd name="connsiteX193" fmla="*/ 2756735 w 3038957"/>
              <a:gd name="connsiteY193" fmla="*/ 3199270 h 6511058"/>
              <a:gd name="connsiteX194" fmla="*/ 2732328 w 3038957"/>
              <a:gd name="connsiteY194" fmla="*/ 3164862 h 6511058"/>
              <a:gd name="connsiteX195" fmla="*/ 2754678 w 3038957"/>
              <a:gd name="connsiteY195" fmla="*/ 3124560 h 6511058"/>
              <a:gd name="connsiteX196" fmla="*/ 2724109 w 3038957"/>
              <a:gd name="connsiteY196" fmla="*/ 3097342 h 6511058"/>
              <a:gd name="connsiteX197" fmla="*/ 2740509 w 3038957"/>
              <a:gd name="connsiteY197" fmla="*/ 3067769 h 6511058"/>
              <a:gd name="connsiteX198" fmla="*/ 2693081 w 3038957"/>
              <a:gd name="connsiteY198" fmla="*/ 2992536 h 6511058"/>
              <a:gd name="connsiteX199" fmla="*/ 2377464 w 3038957"/>
              <a:gd name="connsiteY199" fmla="*/ 2922560 h 6511058"/>
              <a:gd name="connsiteX200" fmla="*/ 2410722 w 3038957"/>
              <a:gd name="connsiteY200" fmla="*/ 2941003 h 6511058"/>
              <a:gd name="connsiteX201" fmla="*/ 2472954 w 3038957"/>
              <a:gd name="connsiteY201" fmla="*/ 2989543 h 6511058"/>
              <a:gd name="connsiteX202" fmla="*/ 2450749 w 3038957"/>
              <a:gd name="connsiteY202" fmla="*/ 3029585 h 6511058"/>
              <a:gd name="connsiteX203" fmla="*/ 2502532 w 3038957"/>
              <a:gd name="connsiteY203" fmla="*/ 3096968 h 6511058"/>
              <a:gd name="connsiteX204" fmla="*/ 2484451 w 3038957"/>
              <a:gd name="connsiteY204" fmla="*/ 3090363 h 6511058"/>
              <a:gd name="connsiteX205" fmla="*/ 2493679 w 3038957"/>
              <a:gd name="connsiteY205" fmla="*/ 3112931 h 6511058"/>
              <a:gd name="connsiteX206" fmla="*/ 2452027 w 3038957"/>
              <a:gd name="connsiteY206" fmla="*/ 3188041 h 6511058"/>
              <a:gd name="connsiteX207" fmla="*/ 2480786 w 3038957"/>
              <a:gd name="connsiteY207" fmla="*/ 3214598 h 6511058"/>
              <a:gd name="connsiteX208" fmla="*/ 2475653 w 3038957"/>
              <a:gd name="connsiteY208" fmla="*/ 3306194 h 6511058"/>
              <a:gd name="connsiteX209" fmla="*/ 2459023 w 3038957"/>
              <a:gd name="connsiteY209" fmla="*/ 3296972 h 6511058"/>
              <a:gd name="connsiteX210" fmla="*/ 2472606 w 3038957"/>
              <a:gd name="connsiteY210" fmla="*/ 3311690 h 6511058"/>
              <a:gd name="connsiteX211" fmla="*/ 2419199 w 3038957"/>
              <a:gd name="connsiteY211" fmla="*/ 3407996 h 6511058"/>
              <a:gd name="connsiteX212" fmla="*/ 2393570 w 3038957"/>
              <a:gd name="connsiteY212" fmla="*/ 3415000 h 6511058"/>
              <a:gd name="connsiteX213" fmla="*/ 2404250 w 3038957"/>
              <a:gd name="connsiteY213" fmla="*/ 3434952 h 6511058"/>
              <a:gd name="connsiteX214" fmla="*/ 2378768 w 3038957"/>
              <a:gd name="connsiteY214" fmla="*/ 3441693 h 6511058"/>
              <a:gd name="connsiteX215" fmla="*/ 2327216 w 3038957"/>
              <a:gd name="connsiteY215" fmla="*/ 3413106 h 6511058"/>
              <a:gd name="connsiteX216" fmla="*/ 2336069 w 3038957"/>
              <a:gd name="connsiteY216" fmla="*/ 3397142 h 6511058"/>
              <a:gd name="connsiteX217" fmla="*/ 2326840 w 3038957"/>
              <a:gd name="connsiteY217" fmla="*/ 3374572 h 6511058"/>
              <a:gd name="connsiteX218" fmla="*/ 2343471 w 3038957"/>
              <a:gd name="connsiteY218" fmla="*/ 3383795 h 6511058"/>
              <a:gd name="connsiteX219" fmla="*/ 2313047 w 3038957"/>
              <a:gd name="connsiteY219" fmla="*/ 3356316 h 6511058"/>
              <a:gd name="connsiteX220" fmla="*/ 2334387 w 3038957"/>
              <a:gd name="connsiteY220" fmla="*/ 3360964 h 6511058"/>
              <a:gd name="connsiteX221" fmla="*/ 2338300 w 3038957"/>
              <a:gd name="connsiteY221" fmla="*/ 3310780 h 6511058"/>
              <a:gd name="connsiteX222" fmla="*/ 2350200 w 3038957"/>
              <a:gd name="connsiteY222" fmla="*/ 3289320 h 6511058"/>
              <a:gd name="connsiteX223" fmla="*/ 2400243 w 3038957"/>
              <a:gd name="connsiteY223" fmla="*/ 3120657 h 6511058"/>
              <a:gd name="connsiteX224" fmla="*/ 2417949 w 3038957"/>
              <a:gd name="connsiteY224" fmla="*/ 3088729 h 6511058"/>
              <a:gd name="connsiteX225" fmla="*/ 2387526 w 3038957"/>
              <a:gd name="connsiteY225" fmla="*/ 3061250 h 6511058"/>
              <a:gd name="connsiteX226" fmla="*/ 2397975 w 3038957"/>
              <a:gd name="connsiteY226" fmla="*/ 3042408 h 6511058"/>
              <a:gd name="connsiteX227" fmla="*/ 2388749 w 3038957"/>
              <a:gd name="connsiteY227" fmla="*/ 3019840 h 6511058"/>
              <a:gd name="connsiteX228" fmla="*/ 2414230 w 3038957"/>
              <a:gd name="connsiteY228" fmla="*/ 3013096 h 6511058"/>
              <a:gd name="connsiteX229" fmla="*/ 2415826 w 3038957"/>
              <a:gd name="connsiteY229" fmla="*/ 3010218 h 6511058"/>
              <a:gd name="connsiteX230" fmla="*/ 2377464 w 3038957"/>
              <a:gd name="connsiteY230" fmla="*/ 2922560 h 6511058"/>
              <a:gd name="connsiteX231" fmla="*/ 2567808 w 3038957"/>
              <a:gd name="connsiteY231" fmla="*/ 2053914 h 6511058"/>
              <a:gd name="connsiteX232" fmla="*/ 2602730 w 3038957"/>
              <a:gd name="connsiteY232" fmla="*/ 2073280 h 6511058"/>
              <a:gd name="connsiteX233" fmla="*/ 2610360 w 3038957"/>
              <a:gd name="connsiteY233" fmla="*/ 2098727 h 6511058"/>
              <a:gd name="connsiteX234" fmla="*/ 2577102 w 3038957"/>
              <a:gd name="connsiteY234" fmla="*/ 2080284 h 6511058"/>
              <a:gd name="connsiteX235" fmla="*/ 2566212 w 3038957"/>
              <a:gd name="connsiteY235" fmla="*/ 2056793 h 6511058"/>
              <a:gd name="connsiteX236" fmla="*/ 2561482 w 3038957"/>
              <a:gd name="connsiteY236" fmla="*/ 2026110 h 6511058"/>
              <a:gd name="connsiteX237" fmla="*/ 2578112 w 3038957"/>
              <a:gd name="connsiteY237" fmla="*/ 2035334 h 6511058"/>
              <a:gd name="connsiteX238" fmla="*/ 2610131 w 3038957"/>
              <a:gd name="connsiteY238" fmla="*/ 2059934 h 6511058"/>
              <a:gd name="connsiteX239" fmla="*/ 2589003 w 3038957"/>
              <a:gd name="connsiteY239" fmla="*/ 2058824 h 6511058"/>
              <a:gd name="connsiteX240" fmla="*/ 2554080 w 3038957"/>
              <a:gd name="connsiteY240" fmla="*/ 2039457 h 6511058"/>
              <a:gd name="connsiteX241" fmla="*/ 2246617 w 3038957"/>
              <a:gd name="connsiteY241" fmla="*/ 1511711 h 6511058"/>
              <a:gd name="connsiteX242" fmla="*/ 2294045 w 3038957"/>
              <a:gd name="connsiteY242" fmla="*/ 1586945 h 6511058"/>
              <a:gd name="connsiteX243" fmla="*/ 2241271 w 3038957"/>
              <a:gd name="connsiteY243" fmla="*/ 1599768 h 6511058"/>
              <a:gd name="connsiteX244" fmla="*/ 2274743 w 3038957"/>
              <a:gd name="connsiteY244" fmla="*/ 1621751 h 6511058"/>
              <a:gd name="connsiteX245" fmla="*/ 2308001 w 3038957"/>
              <a:gd name="connsiteY245" fmla="*/ 1640195 h 6511058"/>
              <a:gd name="connsiteX246" fmla="*/ 2309452 w 3038957"/>
              <a:gd name="connsiteY246" fmla="*/ 1637578 h 6511058"/>
              <a:gd name="connsiteX247" fmla="*/ 2260949 w 3038957"/>
              <a:gd name="connsiteY247" fmla="*/ 1603495 h 6511058"/>
              <a:gd name="connsiteX248" fmla="*/ 2318450 w 3038957"/>
              <a:gd name="connsiteY248" fmla="*/ 1621352 h 6511058"/>
              <a:gd name="connsiteX249" fmla="*/ 2303273 w 3038957"/>
              <a:gd name="connsiteY249" fmla="*/ 1609514 h 6511058"/>
              <a:gd name="connsiteX250" fmla="*/ 2339435 w 3038957"/>
              <a:gd name="connsiteY250" fmla="*/ 1622724 h 6511058"/>
              <a:gd name="connsiteX251" fmla="*/ 2309223 w 3038957"/>
              <a:gd name="connsiteY251" fmla="*/ 1598785 h 6511058"/>
              <a:gd name="connsiteX252" fmla="*/ 2312126 w 3038957"/>
              <a:gd name="connsiteY252" fmla="*/ 1593550 h 6511058"/>
              <a:gd name="connsiteX253" fmla="*/ 2392207 w 3038957"/>
              <a:gd name="connsiteY253" fmla="*/ 1609900 h 6511058"/>
              <a:gd name="connsiteX254" fmla="*/ 2398158 w 3038957"/>
              <a:gd name="connsiteY254" fmla="*/ 1599171 h 6511058"/>
              <a:gd name="connsiteX255" fmla="*/ 2369186 w 3038957"/>
              <a:gd name="connsiteY255" fmla="*/ 1569074 h 6511058"/>
              <a:gd name="connsiteX256" fmla="*/ 2316395 w 3038957"/>
              <a:gd name="connsiteY256" fmla="*/ 1546642 h 6511058"/>
              <a:gd name="connsiteX257" fmla="*/ 2319297 w 3038957"/>
              <a:gd name="connsiteY257" fmla="*/ 1541408 h 6511058"/>
              <a:gd name="connsiteX258" fmla="*/ 2267746 w 3038957"/>
              <a:gd name="connsiteY258" fmla="*/ 1512820 h 6511058"/>
              <a:gd name="connsiteX259" fmla="*/ 2246617 w 3038957"/>
              <a:gd name="connsiteY259" fmla="*/ 1511711 h 6511058"/>
              <a:gd name="connsiteX260" fmla="*/ 568405 w 3038957"/>
              <a:gd name="connsiteY260" fmla="*/ 34 h 6511058"/>
              <a:gd name="connsiteX261" fmla="*/ 601010 w 3038957"/>
              <a:gd name="connsiteY261" fmla="*/ 6632 h 6511058"/>
              <a:gd name="connsiteX262" fmla="*/ 644721 w 3038957"/>
              <a:gd name="connsiteY262" fmla="*/ 21540 h 6511058"/>
              <a:gd name="connsiteX263" fmla="*/ 845704 w 3038957"/>
              <a:gd name="connsiteY263" fmla="*/ 127154 h 6511058"/>
              <a:gd name="connsiteX264" fmla="*/ 1092235 w 3038957"/>
              <a:gd name="connsiteY264" fmla="*/ 174162 h 6511058"/>
              <a:gd name="connsiteX265" fmla="*/ 1113051 w 3038957"/>
              <a:gd name="connsiteY265" fmla="*/ 181261 h 6511058"/>
              <a:gd name="connsiteX266" fmla="*/ 1287696 w 3038957"/>
              <a:gd name="connsiteY266" fmla="*/ 295978 h 6511058"/>
              <a:gd name="connsiteX267" fmla="*/ 1396613 w 3038957"/>
              <a:gd name="connsiteY267" fmla="*/ 324081 h 6511058"/>
              <a:gd name="connsiteX268" fmla="*/ 1481953 w 3038957"/>
              <a:gd name="connsiteY268" fmla="*/ 353186 h 6511058"/>
              <a:gd name="connsiteX269" fmla="*/ 1846502 w 3038957"/>
              <a:gd name="connsiteY269" fmla="*/ 680948 h 6511058"/>
              <a:gd name="connsiteX270" fmla="*/ 1890213 w 3038957"/>
              <a:gd name="connsiteY270" fmla="*/ 695856 h 6511058"/>
              <a:gd name="connsiteX271" fmla="*/ 1907063 w 3038957"/>
              <a:gd name="connsiteY271" fmla="*/ 646449 h 6511058"/>
              <a:gd name="connsiteX272" fmla="*/ 1898256 w 3038957"/>
              <a:gd name="connsiteY272" fmla="*/ 597333 h 6511058"/>
              <a:gd name="connsiteX273" fmla="*/ 1918388 w 3038957"/>
              <a:gd name="connsiteY273" fmla="*/ 613242 h 6511058"/>
              <a:gd name="connsiteX274" fmla="*/ 1941966 w 3038957"/>
              <a:gd name="connsiteY274" fmla="*/ 612241 h 6511058"/>
              <a:gd name="connsiteX275" fmla="*/ 2145713 w 3038957"/>
              <a:gd name="connsiteY275" fmla="*/ 709757 h 6511058"/>
              <a:gd name="connsiteX276" fmla="*/ 2195225 w 3038957"/>
              <a:gd name="connsiteY276" fmla="*/ 707656 h 6511058"/>
              <a:gd name="connsiteX277" fmla="*/ 2246589 w 3038957"/>
              <a:gd name="connsiteY277" fmla="*/ 836383 h 6511058"/>
              <a:gd name="connsiteX278" fmla="*/ 2364362 w 3038957"/>
              <a:gd name="connsiteY278" fmla="*/ 1042916 h 6511058"/>
              <a:gd name="connsiteX279" fmla="*/ 2384495 w 3038957"/>
              <a:gd name="connsiteY279" fmla="*/ 1058823 h 6511058"/>
              <a:gd name="connsiteX280" fmla="*/ 2356043 w 3038957"/>
              <a:gd name="connsiteY280" fmla="*/ 1142249 h 6511058"/>
              <a:gd name="connsiteX281" fmla="*/ 2389109 w 3038957"/>
              <a:gd name="connsiteY281" fmla="*/ 1181555 h 6511058"/>
              <a:gd name="connsiteX282" fmla="*/ 2352370 w 3038957"/>
              <a:gd name="connsiteY282" fmla="*/ 1289279 h 6511058"/>
              <a:gd name="connsiteX283" fmla="*/ 2252942 w 3038957"/>
              <a:gd name="connsiteY283" fmla="*/ 1301482 h 6511058"/>
              <a:gd name="connsiteX284" fmla="*/ 2252663 w 3038957"/>
              <a:gd name="connsiteY284" fmla="*/ 1302300 h 6511058"/>
              <a:gd name="connsiteX285" fmla="*/ 2276917 w 3038957"/>
              <a:gd name="connsiteY285" fmla="*/ 1335521 h 6511058"/>
              <a:gd name="connsiteX286" fmla="*/ 2311839 w 3038957"/>
              <a:gd name="connsiteY286" fmla="*/ 1354887 h 6511058"/>
              <a:gd name="connsiteX287" fmla="*/ 2320692 w 3038957"/>
              <a:gd name="connsiteY287" fmla="*/ 1338924 h 6511058"/>
              <a:gd name="connsiteX288" fmla="*/ 2309802 w 3038957"/>
              <a:gd name="connsiteY288" fmla="*/ 1315433 h 6511058"/>
              <a:gd name="connsiteX289" fmla="*/ 2326642 w 3038957"/>
              <a:gd name="connsiteY289" fmla="*/ 1328194 h 6511058"/>
              <a:gd name="connsiteX290" fmla="*/ 2344724 w 3038957"/>
              <a:gd name="connsiteY290" fmla="*/ 1334799 h 6511058"/>
              <a:gd name="connsiteX291" fmla="*/ 2509848 w 3038957"/>
              <a:gd name="connsiteY291" fmla="*/ 1436977 h 6511058"/>
              <a:gd name="connsiteX292" fmla="*/ 2547817 w 3038957"/>
              <a:gd name="connsiteY292" fmla="*/ 1450848 h 6511058"/>
              <a:gd name="connsiteX293" fmla="*/ 2598148 w 3038957"/>
              <a:gd name="connsiteY293" fmla="*/ 1520848 h 6511058"/>
              <a:gd name="connsiteX294" fmla="*/ 2706145 w 3038957"/>
              <a:gd name="connsiteY294" fmla="*/ 1643699 h 6511058"/>
              <a:gd name="connsiteX295" fmla="*/ 2722986 w 3038957"/>
              <a:gd name="connsiteY295" fmla="*/ 1656460 h 6511058"/>
              <a:gd name="connsiteX296" fmla="*/ 2708038 w 3038957"/>
              <a:gd name="connsiteY296" fmla="*/ 1683417 h 6511058"/>
              <a:gd name="connsiteX297" fmla="*/ 2736797 w 3038957"/>
              <a:gd name="connsiteY297" fmla="*/ 1709972 h 6511058"/>
              <a:gd name="connsiteX298" fmla="*/ 2717495 w 3038957"/>
              <a:gd name="connsiteY298" fmla="*/ 1744780 h 6511058"/>
              <a:gd name="connsiteX299" fmla="*/ 2641913 w 3038957"/>
              <a:gd name="connsiteY299" fmla="*/ 1720316 h 6511058"/>
              <a:gd name="connsiteX300" fmla="*/ 2628560 w 3038957"/>
              <a:gd name="connsiteY300" fmla="*/ 1744393 h 6511058"/>
              <a:gd name="connsiteX301" fmla="*/ 2647084 w 3038957"/>
              <a:gd name="connsiteY301" fmla="*/ 1793332 h 6511058"/>
              <a:gd name="connsiteX302" fmla="*/ 2642730 w 3038957"/>
              <a:gd name="connsiteY302" fmla="*/ 1801183 h 6511058"/>
              <a:gd name="connsiteX303" fmla="*/ 2603308 w 3038957"/>
              <a:gd name="connsiteY303" fmla="*/ 1789929 h 6511058"/>
              <a:gd name="connsiteX304" fmla="*/ 2570655 w 3038957"/>
              <a:gd name="connsiteY304" fmla="*/ 1848812 h 6511058"/>
              <a:gd name="connsiteX305" fmla="*/ 2593676 w 3038957"/>
              <a:gd name="connsiteY305" fmla="*/ 1889638 h 6511058"/>
              <a:gd name="connsiteX306" fmla="*/ 2569875 w 3038957"/>
              <a:gd name="connsiteY306" fmla="*/ 1932559 h 6511058"/>
              <a:gd name="connsiteX307" fmla="*/ 2600462 w 3038957"/>
              <a:gd name="connsiteY307" fmla="*/ 1995031 h 6511058"/>
              <a:gd name="connsiteX308" fmla="*/ 2617303 w 3038957"/>
              <a:gd name="connsiteY308" fmla="*/ 2007791 h 6511058"/>
              <a:gd name="connsiteX309" fmla="*/ 2605402 w 3038957"/>
              <a:gd name="connsiteY309" fmla="*/ 2029251 h 6511058"/>
              <a:gd name="connsiteX310" fmla="*/ 2567432 w 3038957"/>
              <a:gd name="connsiteY310" fmla="*/ 2015381 h 6511058"/>
              <a:gd name="connsiteX311" fmla="*/ 2529233 w 3038957"/>
              <a:gd name="connsiteY311" fmla="*/ 1962716 h 6511058"/>
              <a:gd name="connsiteX312" fmla="*/ 2479344 w 3038957"/>
              <a:gd name="connsiteY312" fmla="*/ 1935050 h 6511058"/>
              <a:gd name="connsiteX313" fmla="*/ 2470491 w 3038957"/>
              <a:gd name="connsiteY313" fmla="*/ 1951014 h 6511058"/>
              <a:gd name="connsiteX314" fmla="*/ 2481169 w 3038957"/>
              <a:gd name="connsiteY314" fmla="*/ 1970966 h 6511058"/>
              <a:gd name="connsiteX315" fmla="*/ 2458590 w 3038957"/>
              <a:gd name="connsiteY315" fmla="*/ 1972474 h 6511058"/>
              <a:gd name="connsiteX316" fmla="*/ 2470720 w 3038957"/>
              <a:gd name="connsiteY316" fmla="*/ 1989808 h 6511058"/>
              <a:gd name="connsiteX317" fmla="*/ 2448141 w 3038957"/>
              <a:gd name="connsiteY317" fmla="*/ 1991316 h 6511058"/>
              <a:gd name="connsiteX318" fmla="*/ 2445238 w 3038957"/>
              <a:gd name="connsiteY318" fmla="*/ 1996550 h 6511058"/>
              <a:gd name="connsiteX319" fmla="*/ 2473999 w 3038957"/>
              <a:gd name="connsiteY319" fmla="*/ 2023107 h 6511058"/>
              <a:gd name="connsiteX320" fmla="*/ 2460647 w 3038957"/>
              <a:gd name="connsiteY320" fmla="*/ 2047184 h 6511058"/>
              <a:gd name="connsiteX321" fmla="*/ 2506478 w 3038957"/>
              <a:gd name="connsiteY321" fmla="*/ 2125297 h 6511058"/>
              <a:gd name="connsiteX322" fmla="*/ 2488398 w 3038957"/>
              <a:gd name="connsiteY322" fmla="*/ 2118692 h 6511058"/>
              <a:gd name="connsiteX323" fmla="*/ 2525750 w 3038957"/>
              <a:gd name="connsiteY323" fmla="*/ 2251300 h 6511058"/>
              <a:gd name="connsiteX324" fmla="*/ 2519800 w 3038957"/>
              <a:gd name="connsiteY324" fmla="*/ 2262030 h 6511058"/>
              <a:gd name="connsiteX325" fmla="*/ 2486542 w 3038957"/>
              <a:gd name="connsiteY325" fmla="*/ 2243587 h 6511058"/>
              <a:gd name="connsiteX326" fmla="*/ 2407470 w 3038957"/>
              <a:gd name="connsiteY326" fmla="*/ 2182285 h 6511058"/>
              <a:gd name="connsiteX327" fmla="*/ 2390840 w 3038957"/>
              <a:gd name="connsiteY327" fmla="*/ 2173064 h 6511058"/>
              <a:gd name="connsiteX328" fmla="*/ 2371538 w 3038957"/>
              <a:gd name="connsiteY328" fmla="*/ 2207870 h 6511058"/>
              <a:gd name="connsiteX329" fmla="*/ 2288177 w 3038957"/>
              <a:gd name="connsiteY329" fmla="*/ 2158220 h 6511058"/>
              <a:gd name="connsiteX330" fmla="*/ 2268499 w 3038957"/>
              <a:gd name="connsiteY330" fmla="*/ 2154494 h 6511058"/>
              <a:gd name="connsiteX331" fmla="*/ 2258195 w 3038957"/>
              <a:gd name="connsiteY331" fmla="*/ 2173075 h 6511058"/>
              <a:gd name="connsiteX332" fmla="*/ 2285947 w 3038957"/>
              <a:gd name="connsiteY332" fmla="*/ 2244583 h 6511058"/>
              <a:gd name="connsiteX333" fmla="*/ 2263156 w 3038957"/>
              <a:gd name="connsiteY333" fmla="*/ 2242552 h 6511058"/>
              <a:gd name="connsiteX334" fmla="*/ 2325387 w 3038957"/>
              <a:gd name="connsiteY334" fmla="*/ 2291092 h 6511058"/>
              <a:gd name="connsiteX335" fmla="*/ 2305853 w 3038957"/>
              <a:gd name="connsiteY335" fmla="*/ 2287103 h 6511058"/>
              <a:gd name="connsiteX336" fmla="*/ 2370143 w 3038957"/>
              <a:gd name="connsiteY336" fmla="*/ 2410355 h 6511058"/>
              <a:gd name="connsiteX337" fmla="*/ 2367094 w 3038957"/>
              <a:gd name="connsiteY337" fmla="*/ 2415851 h 6511058"/>
              <a:gd name="connsiteX338" fmla="*/ 2347562 w 3038957"/>
              <a:gd name="connsiteY338" fmla="*/ 2411862 h 6511058"/>
              <a:gd name="connsiteX339" fmla="*/ 2379437 w 3038957"/>
              <a:gd name="connsiteY339" fmla="*/ 2436724 h 6511058"/>
              <a:gd name="connsiteX340" fmla="*/ 2377986 w 3038957"/>
              <a:gd name="connsiteY340" fmla="*/ 2439341 h 6511058"/>
              <a:gd name="connsiteX341" fmla="*/ 2358242 w 3038957"/>
              <a:gd name="connsiteY341" fmla="*/ 2431814 h 6511058"/>
              <a:gd name="connsiteX342" fmla="*/ 2390490 w 3038957"/>
              <a:gd name="connsiteY342" fmla="*/ 2495208 h 6511058"/>
              <a:gd name="connsiteX343" fmla="*/ 2383089 w 3038957"/>
              <a:gd name="connsiteY343" fmla="*/ 2508555 h 6511058"/>
              <a:gd name="connsiteX344" fmla="*/ 2378821 w 3038957"/>
              <a:gd name="connsiteY344" fmla="*/ 2555463 h 6511058"/>
              <a:gd name="connsiteX345" fmla="*/ 2357836 w 3038957"/>
              <a:gd name="connsiteY345" fmla="*/ 2554092 h 6511058"/>
              <a:gd name="connsiteX346" fmla="*/ 2414348 w 3038957"/>
              <a:gd name="connsiteY346" fmla="*/ 2652157 h 6511058"/>
              <a:gd name="connsiteX347" fmla="*/ 2431190 w 3038957"/>
              <a:gd name="connsiteY347" fmla="*/ 2664918 h 6511058"/>
              <a:gd name="connsiteX348" fmla="*/ 2393221 w 3038957"/>
              <a:gd name="connsiteY348" fmla="*/ 2651048 h 6511058"/>
              <a:gd name="connsiteX349" fmla="*/ 2406946 w 3038957"/>
              <a:gd name="connsiteY349" fmla="*/ 2665504 h 6511058"/>
              <a:gd name="connsiteX350" fmla="*/ 2405495 w 3038957"/>
              <a:gd name="connsiteY350" fmla="*/ 2668121 h 6511058"/>
              <a:gd name="connsiteX351" fmla="*/ 2387270 w 3038957"/>
              <a:gd name="connsiteY351" fmla="*/ 2661778 h 6511058"/>
              <a:gd name="connsiteX352" fmla="*/ 2410293 w 3038957"/>
              <a:gd name="connsiteY352" fmla="*/ 2702604 h 6511058"/>
              <a:gd name="connsiteX353" fmla="*/ 2402890 w 3038957"/>
              <a:gd name="connsiteY353" fmla="*/ 2715950 h 6511058"/>
              <a:gd name="connsiteX354" fmla="*/ 2436149 w 3038957"/>
              <a:gd name="connsiteY354" fmla="*/ 2734394 h 6511058"/>
              <a:gd name="connsiteX355" fmla="*/ 2394642 w 3038957"/>
              <a:gd name="connsiteY355" fmla="*/ 2809242 h 6511058"/>
              <a:gd name="connsiteX356" fmla="*/ 2431621 w 3038957"/>
              <a:gd name="connsiteY356" fmla="*/ 2903318 h 6511058"/>
              <a:gd name="connsiteX357" fmla="*/ 2398362 w 3038957"/>
              <a:gd name="connsiteY357" fmla="*/ 2884875 h 6511058"/>
              <a:gd name="connsiteX358" fmla="*/ 2341936 w 3038957"/>
              <a:gd name="connsiteY358" fmla="*/ 2825866 h 6511058"/>
              <a:gd name="connsiteX359" fmla="*/ 2363064 w 3038957"/>
              <a:gd name="connsiteY359" fmla="*/ 2826975 h 6511058"/>
              <a:gd name="connsiteX360" fmla="*/ 2322807 w 3038957"/>
              <a:gd name="connsiteY360" fmla="*/ 2699600 h 6511058"/>
              <a:gd name="connsiteX361" fmla="*/ 2253175 w 3038957"/>
              <a:gd name="connsiteY361" fmla="*/ 2664406 h 6511058"/>
              <a:gd name="connsiteX362" fmla="*/ 2244322 w 3038957"/>
              <a:gd name="connsiteY362" fmla="*/ 2680370 h 6511058"/>
              <a:gd name="connsiteX363" fmla="*/ 2253405 w 3038957"/>
              <a:gd name="connsiteY363" fmla="*/ 2703201 h 6511058"/>
              <a:gd name="connsiteX364" fmla="*/ 2187050 w 3038957"/>
              <a:gd name="connsiteY364" fmla="*/ 2701306 h 6511058"/>
              <a:gd name="connsiteX365" fmla="*/ 2145948 w 3038957"/>
              <a:gd name="connsiteY365" fmla="*/ 2653876 h 6511058"/>
              <a:gd name="connsiteX366" fmla="*/ 2080880 w 3038957"/>
              <a:gd name="connsiteY366" fmla="*/ 2614371 h 6511058"/>
              <a:gd name="connsiteX367" fmla="*/ 2062588 w 3038957"/>
              <a:gd name="connsiteY367" fmla="*/ 2604227 h 6511058"/>
              <a:gd name="connsiteX368" fmla="*/ 1994848 w 3038957"/>
              <a:gd name="connsiteY368" fmla="*/ 2608750 h 6511058"/>
              <a:gd name="connsiteX369" fmla="*/ 1955427 w 3038957"/>
              <a:gd name="connsiteY369" fmla="*/ 2597496 h 6511058"/>
              <a:gd name="connsiteX370" fmla="*/ 1964653 w 3038957"/>
              <a:gd name="connsiteY370" fmla="*/ 2620064 h 6511058"/>
              <a:gd name="connsiteX371" fmla="*/ 1960154 w 3038957"/>
              <a:gd name="connsiteY371" fmla="*/ 2628177 h 6511058"/>
              <a:gd name="connsiteX372" fmla="*/ 1954360 w 3038957"/>
              <a:gd name="connsiteY372" fmla="*/ 2630822 h 6511058"/>
              <a:gd name="connsiteX373" fmla="*/ 1955874 w 3038957"/>
              <a:gd name="connsiteY373" fmla="*/ 2644339 h 6511058"/>
              <a:gd name="connsiteX374" fmla="*/ 1954629 w 3038957"/>
              <a:gd name="connsiteY374" fmla="*/ 2713138 h 6511058"/>
              <a:gd name="connsiteX375" fmla="*/ 1944095 w 3038957"/>
              <a:gd name="connsiteY375" fmla="*/ 2763667 h 6511058"/>
              <a:gd name="connsiteX376" fmla="*/ 1958161 w 3038957"/>
              <a:gd name="connsiteY376" fmla="*/ 2772929 h 6511058"/>
              <a:gd name="connsiteX377" fmla="*/ 1964481 w 3038957"/>
              <a:gd name="connsiteY377" fmla="*/ 2781138 h 6511058"/>
              <a:gd name="connsiteX378" fmla="*/ 1959982 w 3038957"/>
              <a:gd name="connsiteY378" fmla="*/ 2789251 h 6511058"/>
              <a:gd name="connsiteX379" fmla="*/ 1946995 w 3038957"/>
              <a:gd name="connsiteY379" fmla="*/ 2787182 h 6511058"/>
              <a:gd name="connsiteX380" fmla="*/ 1938222 w 3038957"/>
              <a:gd name="connsiteY380" fmla="*/ 2782964 h 6511058"/>
              <a:gd name="connsiteX381" fmla="*/ 1931656 w 3038957"/>
              <a:gd name="connsiteY381" fmla="*/ 2802217 h 6511058"/>
              <a:gd name="connsiteX382" fmla="*/ 1890027 w 3038957"/>
              <a:gd name="connsiteY382" fmla="*/ 2788020 h 6511058"/>
              <a:gd name="connsiteX383" fmla="*/ 1795880 w 3038957"/>
              <a:gd name="connsiteY383" fmla="*/ 2709800 h 6511058"/>
              <a:gd name="connsiteX384" fmla="*/ 1775064 w 3038957"/>
              <a:gd name="connsiteY384" fmla="*/ 2702701 h 6511058"/>
              <a:gd name="connsiteX385" fmla="*/ 1741845 w 3038957"/>
              <a:gd name="connsiteY385" fmla="*/ 2800106 h 6511058"/>
              <a:gd name="connsiteX386" fmla="*/ 1750534 w 3038957"/>
              <a:gd name="connsiteY386" fmla="*/ 2806212 h 6511058"/>
              <a:gd name="connsiteX387" fmla="*/ 1787052 w 3038957"/>
              <a:gd name="connsiteY387" fmla="*/ 2822698 h 6511058"/>
              <a:gd name="connsiteX388" fmla="*/ 1799183 w 3038957"/>
              <a:gd name="connsiteY388" fmla="*/ 2840033 h 6511058"/>
              <a:gd name="connsiteX389" fmla="*/ 1900624 w 3038957"/>
              <a:gd name="connsiteY389" fmla="*/ 2896288 h 6511058"/>
              <a:gd name="connsiteX390" fmla="*/ 1958356 w 3038957"/>
              <a:gd name="connsiteY390" fmla="*/ 2952941 h 6511058"/>
              <a:gd name="connsiteX391" fmla="*/ 2009909 w 3038957"/>
              <a:gd name="connsiteY391" fmla="*/ 2981530 h 6511058"/>
              <a:gd name="connsiteX392" fmla="*/ 2047666 w 3038957"/>
              <a:gd name="connsiteY392" fmla="*/ 2991860 h 6511058"/>
              <a:gd name="connsiteX393" fmla="*/ 2065959 w 3038957"/>
              <a:gd name="connsiteY393" fmla="*/ 3002004 h 6511058"/>
              <a:gd name="connsiteX394" fmla="*/ 2081366 w 3038957"/>
              <a:gd name="connsiteY394" fmla="*/ 3052637 h 6511058"/>
              <a:gd name="connsiteX395" fmla="*/ 2052838 w 3038957"/>
              <a:gd name="connsiteY395" fmla="*/ 3064875 h 6511058"/>
              <a:gd name="connsiteX396" fmla="*/ 2035361 w 3038957"/>
              <a:gd name="connsiteY396" fmla="*/ 3135597 h 6511058"/>
              <a:gd name="connsiteX397" fmla="*/ 2008511 w 3038957"/>
              <a:gd name="connsiteY397" fmla="*/ 3184013 h 6511058"/>
              <a:gd name="connsiteX398" fmla="*/ 1985933 w 3038957"/>
              <a:gd name="connsiteY398" fmla="*/ 3185521 h 6511058"/>
              <a:gd name="connsiteX399" fmla="*/ 1996611 w 3038957"/>
              <a:gd name="connsiteY399" fmla="*/ 3205473 h 6511058"/>
              <a:gd name="connsiteX400" fmla="*/ 1961054 w 3038957"/>
              <a:gd name="connsiteY400" fmla="*/ 3269590 h 6511058"/>
              <a:gd name="connsiteX401" fmla="*/ 2002389 w 3038957"/>
              <a:gd name="connsiteY401" fmla="*/ 3355816 h 6511058"/>
              <a:gd name="connsiteX402" fmla="*/ 1983087 w 3038957"/>
              <a:gd name="connsiteY402" fmla="*/ 3390623 h 6511058"/>
              <a:gd name="connsiteX403" fmla="*/ 2013656 w 3038957"/>
              <a:gd name="connsiteY403" fmla="*/ 3417840 h 6511058"/>
              <a:gd name="connsiteX404" fmla="*/ 2000159 w 3038957"/>
              <a:gd name="connsiteY404" fmla="*/ 3442179 h 6511058"/>
              <a:gd name="connsiteX405" fmla="*/ 1962333 w 3038957"/>
              <a:gd name="connsiteY405" fmla="*/ 3428047 h 6511058"/>
              <a:gd name="connsiteX406" fmla="*/ 1925584 w 3038957"/>
              <a:gd name="connsiteY406" fmla="*/ 3372764 h 6511058"/>
              <a:gd name="connsiteX407" fmla="*/ 1910550 w 3038957"/>
              <a:gd name="connsiteY407" fmla="*/ 3360662 h 6511058"/>
              <a:gd name="connsiteX408" fmla="*/ 1917951 w 3038957"/>
              <a:gd name="connsiteY408" fmla="*/ 3347316 h 6511058"/>
              <a:gd name="connsiteX409" fmla="*/ 1796161 w 3038957"/>
              <a:gd name="connsiteY409" fmla="*/ 3206207 h 6511058"/>
              <a:gd name="connsiteX410" fmla="*/ 1698632 w 3038957"/>
              <a:gd name="connsiteY410" fmla="*/ 3099767 h 6511058"/>
              <a:gd name="connsiteX411" fmla="*/ 1682004 w 3038957"/>
              <a:gd name="connsiteY411" fmla="*/ 3090546 h 6511058"/>
              <a:gd name="connsiteX412" fmla="*/ 1644391 w 3038957"/>
              <a:gd name="connsiteY412" fmla="*/ 3079953 h 6511058"/>
              <a:gd name="connsiteX413" fmla="*/ 1641726 w 3038957"/>
              <a:gd name="connsiteY413" fmla="*/ 3077711 h 6511058"/>
              <a:gd name="connsiteX414" fmla="*/ 1641137 w 3038957"/>
              <a:gd name="connsiteY414" fmla="*/ 3078365 h 6511058"/>
              <a:gd name="connsiteX415" fmla="*/ 1624144 w 3038957"/>
              <a:gd name="connsiteY415" fmla="*/ 3077090 h 6511058"/>
              <a:gd name="connsiteX416" fmla="*/ 1680400 w 3038957"/>
              <a:gd name="connsiteY416" fmla="*/ 3327741 h 6511058"/>
              <a:gd name="connsiteX417" fmla="*/ 1674600 w 3038957"/>
              <a:gd name="connsiteY417" fmla="*/ 3344750 h 6511058"/>
              <a:gd name="connsiteX418" fmla="*/ 1648259 w 3038957"/>
              <a:gd name="connsiteY418" fmla="*/ 3353849 h 6511058"/>
              <a:gd name="connsiteX419" fmla="*/ 1686169 w 3038957"/>
              <a:gd name="connsiteY419" fmla="*/ 3385766 h 6511058"/>
              <a:gd name="connsiteX420" fmla="*/ 1683407 w 3038957"/>
              <a:gd name="connsiteY420" fmla="*/ 3393866 h 6511058"/>
              <a:gd name="connsiteX421" fmla="*/ 1657749 w 3038957"/>
              <a:gd name="connsiteY421" fmla="*/ 3394157 h 6511058"/>
              <a:gd name="connsiteX422" fmla="*/ 1685534 w 3038957"/>
              <a:gd name="connsiteY422" fmla="*/ 3523887 h 6511058"/>
              <a:gd name="connsiteX423" fmla="*/ 1671447 w 3038957"/>
              <a:gd name="connsiteY423" fmla="*/ 3565194 h 6511058"/>
              <a:gd name="connsiteX424" fmla="*/ 1652485 w 3038957"/>
              <a:gd name="connsiteY424" fmla="*/ 3688926 h 6511058"/>
              <a:gd name="connsiteX425" fmla="*/ 1623383 w 3038957"/>
              <a:gd name="connsiteY425" fmla="*/ 3706126 h 6511058"/>
              <a:gd name="connsiteX426" fmla="*/ 1675673 w 3038957"/>
              <a:gd name="connsiteY426" fmla="*/ 3900271 h 6511058"/>
              <a:gd name="connsiteX427" fmla="*/ 1695808 w 3038957"/>
              <a:gd name="connsiteY427" fmla="*/ 3916179 h 6511058"/>
              <a:gd name="connsiteX428" fmla="*/ 1646297 w 3038957"/>
              <a:gd name="connsiteY428" fmla="*/ 3918281 h 6511058"/>
              <a:gd name="connsiteX429" fmla="*/ 1661585 w 3038957"/>
              <a:gd name="connsiteY429" fmla="*/ 3941579 h 6511058"/>
              <a:gd name="connsiteX430" fmla="*/ 1658824 w 3038957"/>
              <a:gd name="connsiteY430" fmla="*/ 3949678 h 6511058"/>
              <a:gd name="connsiteX431" fmla="*/ 1634971 w 3038957"/>
              <a:gd name="connsiteY431" fmla="*/ 3951490 h 6511058"/>
              <a:gd name="connsiteX432" fmla="*/ 1656031 w 3038957"/>
              <a:gd name="connsiteY432" fmla="*/ 4032813 h 6511058"/>
              <a:gd name="connsiteX433" fmla="*/ 1641943 w 3038957"/>
              <a:gd name="connsiteY433" fmla="*/ 4074121 h 6511058"/>
              <a:gd name="connsiteX434" fmla="*/ 1683572 w 3038957"/>
              <a:gd name="connsiteY434" fmla="*/ 4088318 h 6511058"/>
              <a:gd name="connsiteX435" fmla="*/ 1604570 w 3038957"/>
              <a:gd name="connsiteY435" fmla="*/ 4319965 h 6511058"/>
              <a:gd name="connsiteX436" fmla="*/ 1630520 w 3038957"/>
              <a:gd name="connsiteY436" fmla="*/ 4523209 h 6511058"/>
              <a:gd name="connsiteX437" fmla="*/ 1588892 w 3038957"/>
              <a:gd name="connsiteY437" fmla="*/ 4509013 h 6511058"/>
              <a:gd name="connsiteX438" fmla="*/ 1525927 w 3038957"/>
              <a:gd name="connsiteY438" fmla="*/ 4414302 h 6511058"/>
              <a:gd name="connsiteX439" fmla="*/ 1555303 w 3038957"/>
              <a:gd name="connsiteY439" fmla="*/ 4396290 h 6511058"/>
              <a:gd name="connsiteX440" fmla="*/ 1533951 w 3038957"/>
              <a:gd name="connsiteY440" fmla="*/ 4111432 h 6511058"/>
              <a:gd name="connsiteX441" fmla="*/ 1445849 w 3038957"/>
              <a:gd name="connsiteY441" fmla="*/ 4090426 h 6511058"/>
              <a:gd name="connsiteX442" fmla="*/ 1428998 w 3038957"/>
              <a:gd name="connsiteY442" fmla="*/ 4139833 h 6511058"/>
              <a:gd name="connsiteX443" fmla="*/ 1435450 w 3038957"/>
              <a:gd name="connsiteY443" fmla="*/ 4189050 h 6511058"/>
              <a:gd name="connsiteX444" fmla="*/ 1342749 w 3038957"/>
              <a:gd name="connsiteY444" fmla="*/ 4249659 h 6511058"/>
              <a:gd name="connsiteX445" fmla="*/ 1298112 w 3038957"/>
              <a:gd name="connsiteY445" fmla="*/ 4169337 h 6511058"/>
              <a:gd name="connsiteX446" fmla="*/ 1217615 w 3038957"/>
              <a:gd name="connsiteY446" fmla="*/ 4132842 h 6511058"/>
              <a:gd name="connsiteX447" fmla="*/ 1194720 w 3038957"/>
              <a:gd name="connsiteY447" fmla="*/ 4125033 h 6511058"/>
              <a:gd name="connsiteX448" fmla="*/ 1098299 w 3038957"/>
              <a:gd name="connsiteY448" fmla="*/ 4203362 h 6511058"/>
              <a:gd name="connsiteX449" fmla="*/ 1046025 w 3038957"/>
              <a:gd name="connsiteY449" fmla="*/ 4213563 h 6511058"/>
              <a:gd name="connsiteX450" fmla="*/ 1052751 w 3038957"/>
              <a:gd name="connsiteY450" fmla="*/ 4261968 h 6511058"/>
              <a:gd name="connsiteX451" fmla="*/ 1044187 w 3038957"/>
              <a:gd name="connsiteY451" fmla="*/ 4287077 h 6511058"/>
              <a:gd name="connsiteX452" fmla="*/ 1012325 w 3038957"/>
              <a:gd name="connsiteY452" fmla="*/ 4312378 h 6511058"/>
              <a:gd name="connsiteX453" fmla="*/ 1024575 w 3038957"/>
              <a:gd name="connsiteY453" fmla="*/ 4344584 h 6511058"/>
              <a:gd name="connsiteX454" fmla="*/ 1003762 w 3038957"/>
              <a:gd name="connsiteY454" fmla="*/ 4337486 h 6511058"/>
              <a:gd name="connsiteX455" fmla="*/ 1018774 w 3038957"/>
              <a:gd name="connsiteY455" fmla="*/ 4361593 h 6511058"/>
              <a:gd name="connsiteX456" fmla="*/ 999162 w 3038957"/>
              <a:gd name="connsiteY456" fmla="*/ 4419099 h 6511058"/>
              <a:gd name="connsiteX457" fmla="*/ 993608 w 3038957"/>
              <a:gd name="connsiteY457" fmla="*/ 4510333 h 6511058"/>
              <a:gd name="connsiteX458" fmla="*/ 949897 w 3038957"/>
              <a:gd name="connsiteY458" fmla="*/ 4495425 h 6511058"/>
              <a:gd name="connsiteX459" fmla="*/ 811064 w 3038957"/>
              <a:gd name="connsiteY459" fmla="*/ 4207572 h 6511058"/>
              <a:gd name="connsiteX460" fmla="*/ 814102 w 3038957"/>
              <a:gd name="connsiteY460" fmla="*/ 4198662 h 6511058"/>
              <a:gd name="connsiteX461" fmla="*/ 791207 w 3038957"/>
              <a:gd name="connsiteY461" fmla="*/ 4190854 h 6511058"/>
              <a:gd name="connsiteX462" fmla="*/ 764590 w 3038957"/>
              <a:gd name="connsiteY462" fmla="*/ 4200764 h 6511058"/>
              <a:gd name="connsiteX463" fmla="*/ 702145 w 3038957"/>
              <a:gd name="connsiteY463" fmla="*/ 4179468 h 6511058"/>
              <a:gd name="connsiteX464" fmla="*/ 664776 w 3038957"/>
              <a:gd name="connsiteY464" fmla="*/ 4425312 h 6511058"/>
              <a:gd name="connsiteX465" fmla="*/ 661736 w 3038957"/>
              <a:gd name="connsiteY465" fmla="*/ 4434222 h 6511058"/>
              <a:gd name="connsiteX466" fmla="*/ 693488 w 3038957"/>
              <a:gd name="connsiteY466" fmla="*/ 4620458 h 6511058"/>
              <a:gd name="connsiteX467" fmla="*/ 659512 w 3038957"/>
              <a:gd name="connsiteY467" fmla="*/ 4720081 h 6511058"/>
              <a:gd name="connsiteX468" fmla="*/ 667409 w 3038957"/>
              <a:gd name="connsiteY468" fmla="*/ 4908127 h 6511058"/>
              <a:gd name="connsiteX469" fmla="*/ 641751 w 3038957"/>
              <a:gd name="connsiteY469" fmla="*/ 4908418 h 6511058"/>
              <a:gd name="connsiteX470" fmla="*/ 700476 w 3038957"/>
              <a:gd name="connsiteY470" fmla="*/ 4947434 h 6511058"/>
              <a:gd name="connsiteX471" fmla="*/ 747226 w 3038957"/>
              <a:gd name="connsiteY471" fmla="*/ 4953433 h 6511058"/>
              <a:gd name="connsiteX472" fmla="*/ 759476 w 3038957"/>
              <a:gd name="connsiteY472" fmla="*/ 4985638 h 6511058"/>
              <a:gd name="connsiteX473" fmla="*/ 886447 w 3038957"/>
              <a:gd name="connsiteY473" fmla="*/ 5028941 h 6511058"/>
              <a:gd name="connsiteX474" fmla="*/ 951898 w 3038957"/>
              <a:gd name="connsiteY474" fmla="*/ 5116362 h 6511058"/>
              <a:gd name="connsiteX475" fmla="*/ 1016425 w 3038957"/>
              <a:gd name="connsiteY475" fmla="*/ 5138369 h 6511058"/>
              <a:gd name="connsiteX476" fmla="*/ 1066616 w 3038957"/>
              <a:gd name="connsiteY476" fmla="*/ 5127458 h 6511058"/>
              <a:gd name="connsiteX477" fmla="*/ 1089512 w 3038957"/>
              <a:gd name="connsiteY477" fmla="*/ 5135266 h 6511058"/>
              <a:gd name="connsiteX478" fmla="*/ 1097164 w 3038957"/>
              <a:gd name="connsiteY478" fmla="*/ 5249087 h 6511058"/>
              <a:gd name="connsiteX479" fmla="*/ 1053700 w 3038957"/>
              <a:gd name="connsiteY479" fmla="*/ 5308405 h 6511058"/>
              <a:gd name="connsiteX480" fmla="*/ 1009600 w 3038957"/>
              <a:gd name="connsiteY480" fmla="*/ 5505843 h 6511058"/>
              <a:gd name="connsiteX481" fmla="*/ 958496 w 3038957"/>
              <a:gd name="connsiteY481" fmla="*/ 5655685 h 6511058"/>
              <a:gd name="connsiteX482" fmla="*/ 926357 w 3038957"/>
              <a:gd name="connsiteY482" fmla="*/ 5681794 h 6511058"/>
              <a:gd name="connsiteX483" fmla="*/ 935845 w 3038957"/>
              <a:gd name="connsiteY483" fmla="*/ 5722101 h 6511058"/>
              <a:gd name="connsiteX484" fmla="*/ 868170 w 3038957"/>
              <a:gd name="connsiteY484" fmla="*/ 5920539 h 6511058"/>
              <a:gd name="connsiteX485" fmla="*/ 902409 w 3038957"/>
              <a:gd name="connsiteY485" fmla="*/ 6099486 h 6511058"/>
              <a:gd name="connsiteX486" fmla="*/ 865671 w 3038957"/>
              <a:gd name="connsiteY486" fmla="*/ 6207210 h 6511058"/>
              <a:gd name="connsiteX487" fmla="*/ 901094 w 3038957"/>
              <a:gd name="connsiteY487" fmla="*/ 6246416 h 6511058"/>
              <a:gd name="connsiteX488" fmla="*/ 875405 w 3038957"/>
              <a:gd name="connsiteY488" fmla="*/ 6321742 h 6511058"/>
              <a:gd name="connsiteX489" fmla="*/ 826169 w 3038957"/>
              <a:gd name="connsiteY489" fmla="*/ 6323033 h 6511058"/>
              <a:gd name="connsiteX490" fmla="*/ 789818 w 3038957"/>
              <a:gd name="connsiteY490" fmla="*/ 6218412 h 6511058"/>
              <a:gd name="connsiteX491" fmla="*/ 772041 w 3038957"/>
              <a:gd name="connsiteY491" fmla="*/ 6202403 h 6511058"/>
              <a:gd name="connsiteX492" fmla="*/ 786128 w 3038957"/>
              <a:gd name="connsiteY492" fmla="*/ 6161096 h 6511058"/>
              <a:gd name="connsiteX493" fmla="*/ 654023 w 3038957"/>
              <a:gd name="connsiteY493" fmla="*/ 5921647 h 6511058"/>
              <a:gd name="connsiteX494" fmla="*/ 546421 w 3038957"/>
              <a:gd name="connsiteY494" fmla="*/ 5746613 h 6511058"/>
              <a:gd name="connsiteX495" fmla="*/ 525607 w 3038957"/>
              <a:gd name="connsiteY495" fmla="*/ 5739514 h 6511058"/>
              <a:gd name="connsiteX496" fmla="*/ 475691 w 3038957"/>
              <a:gd name="connsiteY496" fmla="*/ 5749616 h 6511058"/>
              <a:gd name="connsiteX497" fmla="*/ 404437 w 3038957"/>
              <a:gd name="connsiteY497" fmla="*/ 5679204 h 6511058"/>
              <a:gd name="connsiteX498" fmla="*/ 413000 w 3038957"/>
              <a:gd name="connsiteY498" fmla="*/ 5654095 h 6511058"/>
              <a:gd name="connsiteX499" fmla="*/ 439341 w 3038957"/>
              <a:gd name="connsiteY499" fmla="*/ 5644995 h 6511058"/>
              <a:gd name="connsiteX500" fmla="*/ 338465 w 3038957"/>
              <a:gd name="connsiteY500" fmla="*/ 5518368 h 6511058"/>
              <a:gd name="connsiteX501" fmla="*/ 298038 w 3038957"/>
              <a:gd name="connsiteY501" fmla="*/ 5568775 h 6511058"/>
              <a:gd name="connsiteX502" fmla="*/ 277225 w 3038957"/>
              <a:gd name="connsiteY502" fmla="*/ 5561677 h 6511058"/>
              <a:gd name="connsiteX503" fmla="*/ 104168 w 3038957"/>
              <a:gd name="connsiteY503" fmla="*/ 5299220 h 6511058"/>
              <a:gd name="connsiteX504" fmla="*/ 75455 w 3038957"/>
              <a:gd name="connsiteY504" fmla="*/ 5104075 h 6511058"/>
              <a:gd name="connsiteX505" fmla="*/ 106916 w 3038957"/>
              <a:gd name="connsiteY505" fmla="*/ 5086776 h 6511058"/>
              <a:gd name="connsiteX506" fmla="*/ 68730 w 3038957"/>
              <a:gd name="connsiteY506" fmla="*/ 5055669 h 6511058"/>
              <a:gd name="connsiteX507" fmla="*/ 77293 w 3038957"/>
              <a:gd name="connsiteY507" fmla="*/ 5030561 h 6511058"/>
              <a:gd name="connsiteX508" fmla="*/ 75163 w 3038957"/>
              <a:gd name="connsiteY508" fmla="*/ 4900540 h 6511058"/>
              <a:gd name="connsiteX509" fmla="*/ 130882 w 3038957"/>
              <a:gd name="connsiteY509" fmla="*/ 4873431 h 6511058"/>
              <a:gd name="connsiteX510" fmla="*/ 95051 w 3038957"/>
              <a:gd name="connsiteY510" fmla="*/ 4842223 h 6511058"/>
              <a:gd name="connsiteX511" fmla="*/ 120465 w 3038957"/>
              <a:gd name="connsiteY511" fmla="*/ 4767707 h 6511058"/>
              <a:gd name="connsiteX512" fmla="*/ 83189 w 3038957"/>
              <a:gd name="connsiteY512" fmla="*/ 4597671 h 6511058"/>
              <a:gd name="connsiteX513" fmla="*/ 108601 w 3038957"/>
              <a:gd name="connsiteY513" fmla="*/ 4523156 h 6511058"/>
              <a:gd name="connsiteX514" fmla="*/ 87542 w 3038957"/>
              <a:gd name="connsiteY514" fmla="*/ 4441832 h 6511058"/>
              <a:gd name="connsiteX515" fmla="*/ 112955 w 3038957"/>
              <a:gd name="connsiteY515" fmla="*/ 4367316 h 6511058"/>
              <a:gd name="connsiteX516" fmla="*/ 79890 w 3038957"/>
              <a:gd name="connsiteY516" fmla="*/ 4328009 h 6511058"/>
              <a:gd name="connsiteX517" fmla="*/ 108065 w 3038957"/>
              <a:gd name="connsiteY517" fmla="*/ 4245395 h 6511058"/>
              <a:gd name="connsiteX518" fmla="*/ 95568 w 3038957"/>
              <a:gd name="connsiteY518" fmla="*/ 4138963 h 6511058"/>
              <a:gd name="connsiteX519" fmla="*/ 115457 w 3038957"/>
              <a:gd name="connsiteY519" fmla="*/ 4080646 h 6511058"/>
              <a:gd name="connsiteX520" fmla="*/ 82115 w 3038957"/>
              <a:gd name="connsiteY520" fmla="*/ 4042150 h 6511058"/>
              <a:gd name="connsiteX521" fmla="*/ 110567 w 3038957"/>
              <a:gd name="connsiteY521" fmla="*/ 3958725 h 6511058"/>
              <a:gd name="connsiteX522" fmla="*/ 92901 w 3038957"/>
              <a:gd name="connsiteY522" fmla="*/ 3731181 h 6511058"/>
              <a:gd name="connsiteX523" fmla="*/ 116755 w 3038957"/>
              <a:gd name="connsiteY523" fmla="*/ 3729371 h 6511058"/>
              <a:gd name="connsiteX524" fmla="*/ 91440 w 3038957"/>
              <a:gd name="connsiteY524" fmla="*/ 3388005 h 6511058"/>
              <a:gd name="connsiteX525" fmla="*/ 112252 w 3038957"/>
              <a:gd name="connsiteY525" fmla="*/ 3395104 h 6511058"/>
              <a:gd name="connsiteX526" fmla="*/ 91193 w 3038957"/>
              <a:gd name="connsiteY526" fmla="*/ 3313780 h 6511058"/>
              <a:gd name="connsiteX527" fmla="*/ 108318 w 3038957"/>
              <a:gd name="connsiteY527" fmla="*/ 3263563 h 6511058"/>
              <a:gd name="connsiteX528" fmla="*/ 74977 w 3038957"/>
              <a:gd name="connsiteY528" fmla="*/ 3225067 h 6511058"/>
              <a:gd name="connsiteX529" fmla="*/ 106191 w 3038957"/>
              <a:gd name="connsiteY529" fmla="*/ 3133543 h 6511058"/>
              <a:gd name="connsiteX530" fmla="*/ 70751 w 3038957"/>
              <a:gd name="connsiteY530" fmla="*/ 2889990 h 6511058"/>
              <a:gd name="connsiteX531" fmla="*/ 91566 w 3038957"/>
              <a:gd name="connsiteY531" fmla="*/ 2897090 h 6511058"/>
              <a:gd name="connsiteX532" fmla="*/ 40200 w 3038957"/>
              <a:gd name="connsiteY532" fmla="*/ 2768360 h 6511058"/>
              <a:gd name="connsiteX533" fmla="*/ 65614 w 3038957"/>
              <a:gd name="connsiteY533" fmla="*/ 2693844 h 6511058"/>
              <a:gd name="connsiteX534" fmla="*/ 37829 w 3038957"/>
              <a:gd name="connsiteY534" fmla="*/ 2564115 h 6511058"/>
              <a:gd name="connsiteX535" fmla="*/ 19776 w 3038957"/>
              <a:gd name="connsiteY535" fmla="*/ 2548916 h 6511058"/>
              <a:gd name="connsiteX536" fmla="*/ 50989 w 3038957"/>
              <a:gd name="connsiteY536" fmla="*/ 2457392 h 6511058"/>
              <a:gd name="connsiteX537" fmla="*/ 17924 w 3038957"/>
              <a:gd name="connsiteY537" fmla="*/ 2418085 h 6511058"/>
              <a:gd name="connsiteX538" fmla="*/ 54663 w 3038957"/>
              <a:gd name="connsiteY538" fmla="*/ 2310361 h 6511058"/>
              <a:gd name="connsiteX539" fmla="*/ 24111 w 3038957"/>
              <a:gd name="connsiteY539" fmla="*/ 2188732 h 6511058"/>
              <a:gd name="connsiteX540" fmla="*/ 6061 w 3038957"/>
              <a:gd name="connsiteY540" fmla="*/ 2173534 h 6511058"/>
              <a:gd name="connsiteX541" fmla="*/ 29637 w 3038957"/>
              <a:gd name="connsiteY541" fmla="*/ 2172532 h 6511058"/>
              <a:gd name="connsiteX542" fmla="*/ 1851 w 3038957"/>
              <a:gd name="connsiteY542" fmla="*/ 2042803 h 6511058"/>
              <a:gd name="connsiteX543" fmla="*/ 33064 w 3038957"/>
              <a:gd name="connsiteY543" fmla="*/ 1951278 h 6511058"/>
              <a:gd name="connsiteX544" fmla="*/ 0 w 3038957"/>
              <a:gd name="connsiteY544" fmla="*/ 1911972 h 6511058"/>
              <a:gd name="connsiteX545" fmla="*/ 28175 w 3038957"/>
              <a:gd name="connsiteY545" fmla="*/ 1829356 h 6511058"/>
              <a:gd name="connsiteX546" fmla="*/ 20276 w 3038957"/>
              <a:gd name="connsiteY546" fmla="*/ 1641309 h 6511058"/>
              <a:gd name="connsiteX547" fmla="*/ 28563 w 3038957"/>
              <a:gd name="connsiteY547" fmla="*/ 1617012 h 6511058"/>
              <a:gd name="connsiteX548" fmla="*/ 7747 w 3038957"/>
              <a:gd name="connsiteY548" fmla="*/ 1609913 h 6511058"/>
              <a:gd name="connsiteX549" fmla="*/ 41723 w 3038957"/>
              <a:gd name="connsiteY549" fmla="*/ 1510288 h 6511058"/>
              <a:gd name="connsiteX550" fmla="*/ 6576 w 3038957"/>
              <a:gd name="connsiteY550" fmla="*/ 1470272 h 6511058"/>
              <a:gd name="connsiteX551" fmla="*/ 51877 w 3038957"/>
              <a:gd name="connsiteY551" fmla="*/ 1337439 h 6511058"/>
              <a:gd name="connsiteX552" fmla="*/ 96642 w 3038957"/>
              <a:gd name="connsiteY552" fmla="*/ 926847 h 6511058"/>
              <a:gd name="connsiteX553" fmla="*/ 122300 w 3038957"/>
              <a:gd name="connsiteY553" fmla="*/ 926556 h 6511058"/>
              <a:gd name="connsiteX554" fmla="*/ 119294 w 3038957"/>
              <a:gd name="connsiteY554" fmla="*/ 860430 h 6511058"/>
              <a:gd name="connsiteX555" fmla="*/ 206858 w 3038957"/>
              <a:gd name="connsiteY555" fmla="*/ 603675 h 6511058"/>
              <a:gd name="connsiteX556" fmla="*/ 264657 w 3038957"/>
              <a:gd name="connsiteY556" fmla="*/ 577275 h 6511058"/>
              <a:gd name="connsiteX557" fmla="*/ 249642 w 3038957"/>
              <a:gd name="connsiteY557" fmla="*/ 553167 h 6511058"/>
              <a:gd name="connsiteX558" fmla="*/ 291905 w 3038957"/>
              <a:gd name="connsiteY558" fmla="*/ 429244 h 6511058"/>
              <a:gd name="connsiteX559" fmla="*/ 324046 w 3038957"/>
              <a:gd name="connsiteY559" fmla="*/ 403135 h 6511058"/>
              <a:gd name="connsiteX560" fmla="*/ 302987 w 3038957"/>
              <a:gd name="connsiteY560" fmla="*/ 321811 h 6511058"/>
              <a:gd name="connsiteX561" fmla="*/ 365415 w 3038957"/>
              <a:gd name="connsiteY561" fmla="*/ 138762 h 6511058"/>
              <a:gd name="connsiteX562" fmla="*/ 493945 w 3038957"/>
              <a:gd name="connsiteY562" fmla="*/ 109359 h 6511058"/>
              <a:gd name="connsiteX563" fmla="*/ 572835 w 3038957"/>
              <a:gd name="connsiteY563" fmla="*/ 89248 h 6511058"/>
              <a:gd name="connsiteX564" fmla="*/ 584160 w 3038957"/>
              <a:gd name="connsiteY564" fmla="*/ 56041 h 6511058"/>
              <a:gd name="connsiteX565" fmla="*/ 550816 w 3038957"/>
              <a:gd name="connsiteY565" fmla="*/ 17543 h 6511058"/>
              <a:gd name="connsiteX566" fmla="*/ 553854 w 3038957"/>
              <a:gd name="connsiteY566" fmla="*/ 8633 h 6511058"/>
              <a:gd name="connsiteX567" fmla="*/ 568405 w 3038957"/>
              <a:gd name="connsiteY567" fmla="*/ 34 h 651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3038957" h="6511058">
                <a:moveTo>
                  <a:pt x="1226680" y="5325808"/>
                </a:moveTo>
                <a:cubicBezTo>
                  <a:pt x="1234539" y="5325475"/>
                  <a:pt x="1245406" y="5327675"/>
                  <a:pt x="1259282" y="5332407"/>
                </a:cubicBezTo>
                <a:lnTo>
                  <a:pt x="1310923" y="5460325"/>
                </a:lnTo>
                <a:lnTo>
                  <a:pt x="1293796" y="5510543"/>
                </a:lnTo>
                <a:cubicBezTo>
                  <a:pt x="1288088" y="5527282"/>
                  <a:pt x="1278296" y="5533285"/>
                  <a:pt x="1264418" y="5528552"/>
                </a:cubicBezTo>
                <a:lnTo>
                  <a:pt x="1271145" y="5576959"/>
                </a:lnTo>
                <a:lnTo>
                  <a:pt x="1234406" y="5684682"/>
                </a:lnTo>
                <a:cubicBezTo>
                  <a:pt x="1232566" y="5690082"/>
                  <a:pt x="1224707" y="5690417"/>
                  <a:pt x="1210828" y="5685683"/>
                </a:cubicBezTo>
                <a:lnTo>
                  <a:pt x="1225843" y="5709792"/>
                </a:lnTo>
                <a:lnTo>
                  <a:pt x="1197668" y="5792407"/>
                </a:lnTo>
                <a:cubicBezTo>
                  <a:pt x="1194906" y="5800506"/>
                  <a:pt x="1170542" y="5801540"/>
                  <a:pt x="1124578" y="5795508"/>
                </a:cubicBezTo>
                <a:lnTo>
                  <a:pt x="1103765" y="5788410"/>
                </a:lnTo>
                <a:lnTo>
                  <a:pt x="1117852" y="5747103"/>
                </a:lnTo>
                <a:lnTo>
                  <a:pt x="1116925" y="5681687"/>
                </a:lnTo>
                <a:lnTo>
                  <a:pt x="1137741" y="5688786"/>
                </a:lnTo>
                <a:cubicBezTo>
                  <a:pt x="1116986" y="5658802"/>
                  <a:pt x="1110660" y="5631932"/>
                  <a:pt x="1118763" y="5608172"/>
                </a:cubicBezTo>
                <a:lnTo>
                  <a:pt x="1212129" y="5334409"/>
                </a:lnTo>
                <a:cubicBezTo>
                  <a:pt x="1213971" y="5329010"/>
                  <a:pt x="1218821" y="5326142"/>
                  <a:pt x="1226680" y="5325808"/>
                </a:cubicBezTo>
                <a:close/>
                <a:moveTo>
                  <a:pt x="958870" y="5238993"/>
                </a:moveTo>
                <a:lnTo>
                  <a:pt x="947545" y="5272202"/>
                </a:lnTo>
                <a:cubicBezTo>
                  <a:pt x="975297" y="5281666"/>
                  <a:pt x="991107" y="5280730"/>
                  <a:pt x="994975" y="5269390"/>
                </a:cubicBezTo>
                <a:cubicBezTo>
                  <a:pt x="994496" y="5257171"/>
                  <a:pt x="982462" y="5247039"/>
                  <a:pt x="958870" y="5238993"/>
                </a:cubicBezTo>
                <a:close/>
                <a:moveTo>
                  <a:pt x="951344" y="4634256"/>
                </a:moveTo>
                <a:lnTo>
                  <a:pt x="972157" y="4641355"/>
                </a:lnTo>
                <a:cubicBezTo>
                  <a:pt x="999177" y="4652980"/>
                  <a:pt x="1011119" y="4663382"/>
                  <a:pt x="1007988" y="4672562"/>
                </a:cubicBezTo>
                <a:lnTo>
                  <a:pt x="999425" y="4697671"/>
                </a:lnTo>
                <a:cubicBezTo>
                  <a:pt x="991578" y="4707050"/>
                  <a:pt x="975860" y="4707717"/>
                  <a:pt x="952269" y="4699671"/>
                </a:cubicBezTo>
                <a:lnTo>
                  <a:pt x="919884" y="4651557"/>
                </a:lnTo>
                <a:cubicBezTo>
                  <a:pt x="938832" y="4645962"/>
                  <a:pt x="949318" y="4640196"/>
                  <a:pt x="951344" y="4634256"/>
                </a:cubicBezTo>
                <a:close/>
                <a:moveTo>
                  <a:pt x="1549114" y="4625645"/>
                </a:moveTo>
                <a:lnTo>
                  <a:pt x="1590743" y="4639843"/>
                </a:lnTo>
                <a:cubicBezTo>
                  <a:pt x="1612946" y="4647414"/>
                  <a:pt x="1637619" y="4668185"/>
                  <a:pt x="1664758" y="4702155"/>
                </a:cubicBezTo>
                <a:lnTo>
                  <a:pt x="1622495" y="4826078"/>
                </a:lnTo>
                <a:cubicBezTo>
                  <a:pt x="1667050" y="4881659"/>
                  <a:pt x="1685094" y="4921870"/>
                  <a:pt x="1676623" y="4946709"/>
                </a:cubicBezTo>
                <a:cubicBezTo>
                  <a:pt x="1674781" y="4952108"/>
                  <a:pt x="1666921" y="4952442"/>
                  <a:pt x="1653044" y="4947709"/>
                </a:cubicBezTo>
                <a:lnTo>
                  <a:pt x="1659773" y="4996115"/>
                </a:lnTo>
                <a:lnTo>
                  <a:pt x="1580494" y="5228572"/>
                </a:lnTo>
                <a:lnTo>
                  <a:pt x="1613560" y="5267878"/>
                </a:lnTo>
                <a:cubicBezTo>
                  <a:pt x="1594776" y="5322954"/>
                  <a:pt x="1583932" y="5402440"/>
                  <a:pt x="1581031" y="5506333"/>
                </a:cubicBezTo>
                <a:lnTo>
                  <a:pt x="1560215" y="5499233"/>
                </a:lnTo>
                <a:lnTo>
                  <a:pt x="1575230" y="5523342"/>
                </a:lnTo>
                <a:lnTo>
                  <a:pt x="1473578" y="5821404"/>
                </a:lnTo>
                <a:lnTo>
                  <a:pt x="1435636" y="5864523"/>
                </a:lnTo>
                <a:cubicBezTo>
                  <a:pt x="1446197" y="5878974"/>
                  <a:pt x="1449362" y="5892409"/>
                  <a:pt x="1445126" y="5904829"/>
                </a:cubicBezTo>
                <a:lnTo>
                  <a:pt x="1407460" y="5947138"/>
                </a:lnTo>
                <a:lnTo>
                  <a:pt x="1342936" y="5925133"/>
                </a:lnTo>
                <a:lnTo>
                  <a:pt x="1359786" y="5875724"/>
                </a:lnTo>
                <a:lnTo>
                  <a:pt x="1353059" y="5827319"/>
                </a:lnTo>
                <a:lnTo>
                  <a:pt x="1373875" y="5834418"/>
                </a:lnTo>
                <a:cubicBezTo>
                  <a:pt x="1365707" y="5812946"/>
                  <a:pt x="1353989" y="5799607"/>
                  <a:pt x="1338726" y="5794402"/>
                </a:cubicBezTo>
                <a:cubicBezTo>
                  <a:pt x="1342594" y="5783062"/>
                  <a:pt x="1352157" y="5779995"/>
                  <a:pt x="1367423" y="5785201"/>
                </a:cubicBezTo>
                <a:cubicBezTo>
                  <a:pt x="1370941" y="5724918"/>
                  <a:pt x="1377399" y="5681007"/>
                  <a:pt x="1386791" y="5653469"/>
                </a:cubicBezTo>
                <a:lnTo>
                  <a:pt x="1409441" y="5587054"/>
                </a:lnTo>
                <a:cubicBezTo>
                  <a:pt x="1475236" y="5303284"/>
                  <a:pt x="1514213" y="5143580"/>
                  <a:pt x="1526366" y="5107942"/>
                </a:cubicBezTo>
                <a:lnTo>
                  <a:pt x="1560067" y="5009128"/>
                </a:lnTo>
                <a:lnTo>
                  <a:pt x="1524919" y="4969111"/>
                </a:lnTo>
                <a:lnTo>
                  <a:pt x="1544808" y="4910796"/>
                </a:lnTo>
                <a:cubicBezTo>
                  <a:pt x="1551069" y="4892436"/>
                  <a:pt x="1548828" y="4876302"/>
                  <a:pt x="1538081" y="4862389"/>
                </a:cubicBezTo>
                <a:lnTo>
                  <a:pt x="1575745" y="4820080"/>
                </a:lnTo>
                <a:lnTo>
                  <a:pt x="1578784" y="4811171"/>
                </a:lnTo>
                <a:cubicBezTo>
                  <a:pt x="1551639" y="4709086"/>
                  <a:pt x="1541749" y="4647243"/>
                  <a:pt x="1549114" y="4625645"/>
                </a:cubicBezTo>
                <a:close/>
                <a:moveTo>
                  <a:pt x="2009936" y="4384975"/>
                </a:moveTo>
                <a:lnTo>
                  <a:pt x="2032830" y="4392783"/>
                </a:lnTo>
                <a:cubicBezTo>
                  <a:pt x="2086949" y="4411240"/>
                  <a:pt x="2116414" y="4486087"/>
                  <a:pt x="2121227" y="4617325"/>
                </a:cubicBezTo>
                <a:lnTo>
                  <a:pt x="2087527" y="4716140"/>
                </a:lnTo>
                <a:cubicBezTo>
                  <a:pt x="2143175" y="4834577"/>
                  <a:pt x="2155991" y="4937802"/>
                  <a:pt x="2125974" y="5025816"/>
                </a:cubicBezTo>
                <a:lnTo>
                  <a:pt x="2123212" y="5033915"/>
                </a:lnTo>
                <a:cubicBezTo>
                  <a:pt x="2190988" y="5098622"/>
                  <a:pt x="2225231" y="5184442"/>
                  <a:pt x="2225939" y="5291373"/>
                </a:cubicBezTo>
                <a:lnTo>
                  <a:pt x="2169311" y="5457414"/>
                </a:lnTo>
                <a:cubicBezTo>
                  <a:pt x="2235920" y="5480131"/>
                  <a:pt x="2269770" y="5519403"/>
                  <a:pt x="2270869" y="5575233"/>
                </a:cubicBezTo>
                <a:cubicBezTo>
                  <a:pt x="2263871" y="5595751"/>
                  <a:pt x="2272824" y="5617188"/>
                  <a:pt x="2297730" y="5639547"/>
                </a:cubicBezTo>
                <a:lnTo>
                  <a:pt x="2209889" y="5897113"/>
                </a:lnTo>
                <a:cubicBezTo>
                  <a:pt x="2208047" y="5902512"/>
                  <a:pt x="2199494" y="5902609"/>
                  <a:pt x="2184229" y="5897402"/>
                </a:cubicBezTo>
                <a:cubicBezTo>
                  <a:pt x="2186177" y="5964372"/>
                  <a:pt x="2196358" y="6004915"/>
                  <a:pt x="2214779" y="6019033"/>
                </a:cubicBezTo>
                <a:lnTo>
                  <a:pt x="2163952" y="6168065"/>
                </a:lnTo>
                <a:cubicBezTo>
                  <a:pt x="2117969" y="6212057"/>
                  <a:pt x="2093688" y="6237832"/>
                  <a:pt x="2091110" y="6245393"/>
                </a:cubicBezTo>
                <a:lnTo>
                  <a:pt x="2000506" y="6511058"/>
                </a:lnTo>
                <a:lnTo>
                  <a:pt x="1956795" y="6496150"/>
                </a:lnTo>
                <a:lnTo>
                  <a:pt x="1955868" y="6430734"/>
                </a:lnTo>
                <a:cubicBezTo>
                  <a:pt x="1969744" y="6435467"/>
                  <a:pt x="1977604" y="6435133"/>
                  <a:pt x="1979446" y="6429733"/>
                </a:cubicBezTo>
                <a:cubicBezTo>
                  <a:pt x="1951694" y="6420269"/>
                  <a:pt x="1939748" y="6409866"/>
                  <a:pt x="1943616" y="6398526"/>
                </a:cubicBezTo>
                <a:lnTo>
                  <a:pt x="2019855" y="6174980"/>
                </a:lnTo>
                <a:cubicBezTo>
                  <a:pt x="1994839" y="6139322"/>
                  <a:pt x="1963549" y="6112979"/>
                  <a:pt x="1925984" y="6095948"/>
                </a:cubicBezTo>
                <a:cubicBezTo>
                  <a:pt x="1893140" y="6146833"/>
                  <a:pt x="1862841" y="6167543"/>
                  <a:pt x="1835088" y="6158078"/>
                </a:cubicBezTo>
                <a:lnTo>
                  <a:pt x="1812193" y="6150270"/>
                </a:lnTo>
                <a:cubicBezTo>
                  <a:pt x="1772403" y="6130672"/>
                  <a:pt x="1757298" y="6106834"/>
                  <a:pt x="1766875" y="6078755"/>
                </a:cubicBezTo>
                <a:lnTo>
                  <a:pt x="1857202" y="5813900"/>
                </a:lnTo>
                <a:lnTo>
                  <a:pt x="1822055" y="5773885"/>
                </a:lnTo>
                <a:lnTo>
                  <a:pt x="1856031" y="5674261"/>
                </a:lnTo>
                <a:lnTo>
                  <a:pt x="1830325" y="5545241"/>
                </a:lnTo>
                <a:cubicBezTo>
                  <a:pt x="1847515" y="5540254"/>
                  <a:pt x="1858230" y="5531551"/>
                  <a:pt x="1862466" y="5519132"/>
                </a:cubicBezTo>
                <a:lnTo>
                  <a:pt x="1838644" y="5445907"/>
                </a:lnTo>
                <a:lnTo>
                  <a:pt x="1878145" y="5330084"/>
                </a:lnTo>
                <a:lnTo>
                  <a:pt x="1845077" y="5290777"/>
                </a:lnTo>
                <a:lnTo>
                  <a:pt x="1850601" y="5274578"/>
                </a:lnTo>
                <a:lnTo>
                  <a:pt x="1900796" y="5263669"/>
                </a:lnTo>
                <a:cubicBezTo>
                  <a:pt x="1873040" y="5254202"/>
                  <a:pt x="1861006" y="5244071"/>
                  <a:pt x="1864689" y="5233271"/>
                </a:cubicBezTo>
                <a:cubicBezTo>
                  <a:pt x="1872239" y="5211132"/>
                  <a:pt x="1882954" y="5202429"/>
                  <a:pt x="1896830" y="5207161"/>
                </a:cubicBezTo>
                <a:lnTo>
                  <a:pt x="1895903" y="5141746"/>
                </a:lnTo>
                <a:lnTo>
                  <a:pt x="1929879" y="5042122"/>
                </a:lnTo>
                <a:cubicBezTo>
                  <a:pt x="1931721" y="5036723"/>
                  <a:pt x="1939581" y="5036389"/>
                  <a:pt x="1953457" y="5041122"/>
                </a:cubicBezTo>
                <a:lnTo>
                  <a:pt x="1938166" y="5017824"/>
                </a:lnTo>
                <a:lnTo>
                  <a:pt x="2005487" y="4956696"/>
                </a:lnTo>
                <a:cubicBezTo>
                  <a:pt x="1983808" y="4929411"/>
                  <a:pt x="1975550" y="4908209"/>
                  <a:pt x="1980706" y="4893090"/>
                </a:cubicBezTo>
                <a:lnTo>
                  <a:pt x="2023245" y="4768358"/>
                </a:lnTo>
                <a:lnTo>
                  <a:pt x="1987821" y="4729151"/>
                </a:lnTo>
                <a:lnTo>
                  <a:pt x="2019035" y="4637627"/>
                </a:lnTo>
                <a:cubicBezTo>
                  <a:pt x="2011723" y="4568226"/>
                  <a:pt x="1996445" y="4519917"/>
                  <a:pt x="1973197" y="4492699"/>
                </a:cubicBezTo>
                <a:close/>
                <a:moveTo>
                  <a:pt x="741142" y="3710849"/>
                </a:moveTo>
                <a:lnTo>
                  <a:pt x="714525" y="3720759"/>
                </a:lnTo>
                <a:lnTo>
                  <a:pt x="672262" y="3844681"/>
                </a:lnTo>
                <a:lnTo>
                  <a:pt x="707703" y="4088234"/>
                </a:lnTo>
                <a:cubicBezTo>
                  <a:pt x="722967" y="4093440"/>
                  <a:pt x="729585" y="4099012"/>
                  <a:pt x="727559" y="4104952"/>
                </a:cubicBezTo>
                <a:lnTo>
                  <a:pt x="690576" y="4138451"/>
                </a:lnTo>
                <a:cubicBezTo>
                  <a:pt x="719165" y="4150009"/>
                  <a:pt x="731893" y="4160377"/>
                  <a:pt x="728762" y="4169558"/>
                </a:cubicBezTo>
                <a:cubicBezTo>
                  <a:pt x="805057" y="4177494"/>
                  <a:pt x="857081" y="4186195"/>
                  <a:pt x="884834" y="4195660"/>
                </a:cubicBezTo>
                <a:lnTo>
                  <a:pt x="941461" y="4029620"/>
                </a:lnTo>
                <a:lnTo>
                  <a:pt x="908395" y="3990313"/>
                </a:lnTo>
                <a:lnTo>
                  <a:pt x="928284" y="3931997"/>
                </a:lnTo>
                <a:lnTo>
                  <a:pt x="845706" y="3894792"/>
                </a:lnTo>
                <a:lnTo>
                  <a:pt x="873881" y="3812177"/>
                </a:lnTo>
                <a:cubicBezTo>
                  <a:pt x="857544" y="3769234"/>
                  <a:pt x="813299" y="3735458"/>
                  <a:pt x="741142" y="3710849"/>
                </a:cubicBezTo>
                <a:close/>
                <a:moveTo>
                  <a:pt x="733487" y="3597027"/>
                </a:moveTo>
                <a:lnTo>
                  <a:pt x="748501" y="3621135"/>
                </a:lnTo>
                <a:cubicBezTo>
                  <a:pt x="740657" y="3630514"/>
                  <a:pt x="724937" y="3631181"/>
                  <a:pt x="701348" y="3623137"/>
                </a:cubicBezTo>
                <a:cubicBezTo>
                  <a:pt x="713975" y="3658787"/>
                  <a:pt x="751509" y="3687260"/>
                  <a:pt x="813953" y="3708555"/>
                </a:cubicBezTo>
                <a:lnTo>
                  <a:pt x="866227" y="3698354"/>
                </a:lnTo>
                <a:lnTo>
                  <a:pt x="868989" y="3690256"/>
                </a:lnTo>
                <a:cubicBezTo>
                  <a:pt x="830453" y="3639740"/>
                  <a:pt x="800083" y="3610696"/>
                  <a:pt x="777881" y="3603125"/>
                </a:cubicBezTo>
                <a:close/>
                <a:moveTo>
                  <a:pt x="2177070" y="3123162"/>
                </a:moveTo>
                <a:cubicBezTo>
                  <a:pt x="2179005" y="3119672"/>
                  <a:pt x="2191059" y="3124076"/>
                  <a:pt x="2213231" y="3136372"/>
                </a:cubicBezTo>
                <a:lnTo>
                  <a:pt x="2263707" y="3206109"/>
                </a:lnTo>
                <a:lnTo>
                  <a:pt x="2254709" y="3222335"/>
                </a:lnTo>
                <a:cubicBezTo>
                  <a:pt x="2251710" y="3227743"/>
                  <a:pt x="2244668" y="3227375"/>
                  <a:pt x="2233580" y="3221226"/>
                </a:cubicBezTo>
                <a:lnTo>
                  <a:pt x="2242808" y="3243794"/>
                </a:lnTo>
                <a:lnTo>
                  <a:pt x="2223506" y="3278601"/>
                </a:lnTo>
                <a:cubicBezTo>
                  <a:pt x="2222539" y="3280346"/>
                  <a:pt x="2216513" y="3278145"/>
                  <a:pt x="2205425" y="3271996"/>
                </a:cubicBezTo>
                <a:lnTo>
                  <a:pt x="2219007" y="3286714"/>
                </a:lnTo>
                <a:lnTo>
                  <a:pt x="2204204" y="3313408"/>
                </a:lnTo>
                <a:cubicBezTo>
                  <a:pt x="2202753" y="3316025"/>
                  <a:pt x="2184069" y="3309200"/>
                  <a:pt x="2148152" y="3292932"/>
                </a:cubicBezTo>
                <a:lnTo>
                  <a:pt x="2131524" y="3283711"/>
                </a:lnTo>
                <a:lnTo>
                  <a:pt x="2138926" y="3270364"/>
                </a:lnTo>
                <a:lnTo>
                  <a:pt x="2132744" y="3242298"/>
                </a:lnTo>
                <a:lnTo>
                  <a:pt x="2149375" y="3251521"/>
                </a:lnTo>
                <a:cubicBezTo>
                  <a:pt x="2130879" y="3232595"/>
                  <a:pt x="2123759" y="3219294"/>
                  <a:pt x="2128016" y="3211618"/>
                </a:cubicBezTo>
                <a:close/>
                <a:moveTo>
                  <a:pt x="1973976" y="3007113"/>
                </a:moveTo>
                <a:lnTo>
                  <a:pt x="1968027" y="3017843"/>
                </a:lnTo>
                <a:cubicBezTo>
                  <a:pt x="1990199" y="3030139"/>
                  <a:pt x="2002300" y="3034455"/>
                  <a:pt x="2004333" y="3030791"/>
                </a:cubicBezTo>
                <a:cubicBezTo>
                  <a:pt x="2002943" y="3025458"/>
                  <a:pt x="1992824" y="3017565"/>
                  <a:pt x="1973976" y="3007113"/>
                </a:cubicBezTo>
                <a:close/>
                <a:moveTo>
                  <a:pt x="1582099" y="3000410"/>
                </a:moveTo>
                <a:lnTo>
                  <a:pt x="1576470" y="3005678"/>
                </a:lnTo>
                <a:lnTo>
                  <a:pt x="1607223" y="3024273"/>
                </a:lnTo>
                <a:close/>
                <a:moveTo>
                  <a:pt x="2712383" y="2957729"/>
                </a:moveTo>
                <a:lnTo>
                  <a:pt x="2730675" y="2967873"/>
                </a:lnTo>
                <a:cubicBezTo>
                  <a:pt x="2773912" y="2991851"/>
                  <a:pt x="2802868" y="3032431"/>
                  <a:pt x="2817544" y="3089617"/>
                </a:cubicBezTo>
                <a:lnTo>
                  <a:pt x="2799839" y="3121544"/>
                </a:lnTo>
                <a:cubicBezTo>
                  <a:pt x="2852610" y="3188449"/>
                  <a:pt x="2871110" y="3236121"/>
                  <a:pt x="2855340" y="3264560"/>
                </a:cubicBezTo>
                <a:lnTo>
                  <a:pt x="2853889" y="3267176"/>
                </a:lnTo>
                <a:cubicBezTo>
                  <a:pt x="2911513" y="3314873"/>
                  <a:pt x="2945067" y="3361539"/>
                  <a:pt x="2954549" y="3407176"/>
                </a:cubicBezTo>
                <a:lnTo>
                  <a:pt x="2924798" y="3460825"/>
                </a:lnTo>
                <a:cubicBezTo>
                  <a:pt x="2978014" y="3490337"/>
                  <a:pt x="3007376" y="3517113"/>
                  <a:pt x="3012888" y="3541157"/>
                </a:cubicBezTo>
                <a:cubicBezTo>
                  <a:pt x="3009211" y="3547787"/>
                  <a:pt x="3017901" y="3559563"/>
                  <a:pt x="3038957" y="3576487"/>
                </a:cubicBezTo>
                <a:lnTo>
                  <a:pt x="2992807" y="3659709"/>
                </a:lnTo>
                <a:cubicBezTo>
                  <a:pt x="2991839" y="3661453"/>
                  <a:pt x="2985258" y="3658944"/>
                  <a:pt x="2973061" y="3652181"/>
                </a:cubicBezTo>
                <a:cubicBezTo>
                  <a:pt x="2980158" y="3681210"/>
                  <a:pt x="2991391" y="3701469"/>
                  <a:pt x="3006763" y="3712959"/>
                </a:cubicBezTo>
                <a:lnTo>
                  <a:pt x="2980060" y="3761113"/>
                </a:lnTo>
                <a:cubicBezTo>
                  <a:pt x="2948308" y="3766089"/>
                  <a:pt x="2931755" y="3769798"/>
                  <a:pt x="2930400" y="3772242"/>
                </a:cubicBezTo>
                <a:lnTo>
                  <a:pt x="2882798" y="3858080"/>
                </a:lnTo>
                <a:lnTo>
                  <a:pt x="2847877" y="3838714"/>
                </a:lnTo>
                <a:lnTo>
                  <a:pt x="2841695" y="3810649"/>
                </a:lnTo>
                <a:cubicBezTo>
                  <a:pt x="2852781" y="3816797"/>
                  <a:pt x="2858810" y="3818999"/>
                  <a:pt x="2859777" y="3817254"/>
                </a:cubicBezTo>
                <a:cubicBezTo>
                  <a:pt x="2837605" y="3804958"/>
                  <a:pt x="2827532" y="3796978"/>
                  <a:pt x="2829564" y="3793314"/>
                </a:cubicBezTo>
                <a:lnTo>
                  <a:pt x="2869619" y="3721084"/>
                </a:lnTo>
                <a:cubicBezTo>
                  <a:pt x="2847367" y="3698477"/>
                  <a:pt x="2821058" y="3677956"/>
                  <a:pt x="2790693" y="3659521"/>
                </a:cubicBezTo>
                <a:cubicBezTo>
                  <a:pt x="2769642" y="3671343"/>
                  <a:pt x="2748028" y="3671106"/>
                  <a:pt x="2725856" y="3658811"/>
                </a:cubicBezTo>
                <a:lnTo>
                  <a:pt x="2707563" y="3648667"/>
                </a:lnTo>
                <a:cubicBezTo>
                  <a:pt x="2675270" y="3628477"/>
                  <a:pt x="2661641" y="3613847"/>
                  <a:pt x="2666672" y="3604774"/>
                </a:cubicBezTo>
                <a:lnTo>
                  <a:pt x="2714129" y="3519197"/>
                </a:lnTo>
                <a:lnTo>
                  <a:pt x="2683707" y="3491718"/>
                </a:lnTo>
                <a:lnTo>
                  <a:pt x="2701558" y="3459529"/>
                </a:lnTo>
                <a:lnTo>
                  <a:pt x="2670970" y="3397056"/>
                </a:lnTo>
                <a:cubicBezTo>
                  <a:pt x="2683798" y="3400064"/>
                  <a:pt x="2691326" y="3399561"/>
                  <a:pt x="2693551" y="3395549"/>
                </a:cubicBezTo>
                <a:lnTo>
                  <a:pt x="2669077" y="3357340"/>
                </a:lnTo>
                <a:lnTo>
                  <a:pt x="2689831" y="3319915"/>
                </a:lnTo>
                <a:lnTo>
                  <a:pt x="2661070" y="3293359"/>
                </a:lnTo>
                <a:lnTo>
                  <a:pt x="2663972" y="3288124"/>
                </a:lnTo>
                <a:lnTo>
                  <a:pt x="2701731" y="3298456"/>
                </a:lnTo>
                <a:cubicBezTo>
                  <a:pt x="2679557" y="3286159"/>
                  <a:pt x="2669439" y="3278267"/>
                  <a:pt x="2671373" y="3274777"/>
                </a:cubicBezTo>
                <a:cubicBezTo>
                  <a:pt x="2675341" y="3267624"/>
                  <a:pt x="2682868" y="3267122"/>
                  <a:pt x="2693954" y="3273270"/>
                </a:cubicBezTo>
                <a:lnTo>
                  <a:pt x="2687773" y="3245205"/>
                </a:lnTo>
                <a:lnTo>
                  <a:pt x="2705624" y="3213016"/>
                </a:lnTo>
                <a:cubicBezTo>
                  <a:pt x="2706592" y="3211271"/>
                  <a:pt x="2712619" y="3213472"/>
                  <a:pt x="2723706" y="3219620"/>
                </a:cubicBezTo>
                <a:lnTo>
                  <a:pt x="2709978" y="3205164"/>
                </a:lnTo>
                <a:lnTo>
                  <a:pt x="2756735" y="3199270"/>
                </a:lnTo>
                <a:cubicBezTo>
                  <a:pt x="2737755" y="3181216"/>
                  <a:pt x="2729619" y="3169747"/>
                  <a:pt x="2732328" y="3164862"/>
                </a:cubicBezTo>
                <a:lnTo>
                  <a:pt x="2754678" y="3124560"/>
                </a:lnTo>
                <a:lnTo>
                  <a:pt x="2724109" y="3097342"/>
                </a:lnTo>
                <a:lnTo>
                  <a:pt x="2740509" y="3067769"/>
                </a:lnTo>
                <a:cubicBezTo>
                  <a:pt x="2729076" y="3036107"/>
                  <a:pt x="2713267" y="3011030"/>
                  <a:pt x="2693081" y="2992536"/>
                </a:cubicBezTo>
                <a:close/>
                <a:moveTo>
                  <a:pt x="2377464" y="2922560"/>
                </a:moveTo>
                <a:lnTo>
                  <a:pt x="2410722" y="2941003"/>
                </a:lnTo>
                <a:cubicBezTo>
                  <a:pt x="2428460" y="2950840"/>
                  <a:pt x="2449205" y="2967021"/>
                  <a:pt x="2472954" y="2989543"/>
                </a:cubicBezTo>
                <a:lnTo>
                  <a:pt x="2450749" y="3029585"/>
                </a:lnTo>
                <a:cubicBezTo>
                  <a:pt x="2489721" y="3066481"/>
                  <a:pt x="2506983" y="3088942"/>
                  <a:pt x="2502532" y="3096968"/>
                </a:cubicBezTo>
                <a:cubicBezTo>
                  <a:pt x="2501565" y="3098712"/>
                  <a:pt x="2495536" y="3096511"/>
                  <a:pt x="2484451" y="3090363"/>
                </a:cubicBezTo>
                <a:lnTo>
                  <a:pt x="2493679" y="3112931"/>
                </a:lnTo>
                <a:lnTo>
                  <a:pt x="2452027" y="3188041"/>
                </a:lnTo>
                <a:lnTo>
                  <a:pt x="2480786" y="3214598"/>
                </a:lnTo>
                <a:cubicBezTo>
                  <a:pt x="2470919" y="3232393"/>
                  <a:pt x="2469207" y="3262926"/>
                  <a:pt x="2475653" y="3306194"/>
                </a:cubicBezTo>
                <a:lnTo>
                  <a:pt x="2459023" y="3296972"/>
                </a:lnTo>
                <a:lnTo>
                  <a:pt x="2472606" y="3311690"/>
                </a:lnTo>
                <a:lnTo>
                  <a:pt x="2419199" y="3407996"/>
                </a:lnTo>
                <a:lnTo>
                  <a:pt x="2393570" y="3415000"/>
                </a:lnTo>
                <a:cubicBezTo>
                  <a:pt x="2402915" y="3424288"/>
                  <a:pt x="2406476" y="3430939"/>
                  <a:pt x="2404250" y="3434952"/>
                </a:cubicBezTo>
                <a:lnTo>
                  <a:pt x="2378768" y="3441693"/>
                </a:lnTo>
                <a:lnTo>
                  <a:pt x="2327216" y="3413106"/>
                </a:lnTo>
                <a:lnTo>
                  <a:pt x="2336069" y="3397142"/>
                </a:lnTo>
                <a:lnTo>
                  <a:pt x="2326840" y="3374572"/>
                </a:lnTo>
                <a:lnTo>
                  <a:pt x="2343471" y="3383795"/>
                </a:lnTo>
                <a:cubicBezTo>
                  <a:pt x="2335384" y="3372239"/>
                  <a:pt x="2325242" y="3363079"/>
                  <a:pt x="2313047" y="3356316"/>
                </a:cubicBezTo>
                <a:cubicBezTo>
                  <a:pt x="2315079" y="3352652"/>
                  <a:pt x="2322192" y="3354201"/>
                  <a:pt x="2334387" y="3360964"/>
                </a:cubicBezTo>
                <a:cubicBezTo>
                  <a:pt x="2332060" y="3336405"/>
                  <a:pt x="2333366" y="3319677"/>
                  <a:pt x="2338300" y="3310780"/>
                </a:cubicBezTo>
                <a:lnTo>
                  <a:pt x="2350200" y="3289320"/>
                </a:lnTo>
                <a:cubicBezTo>
                  <a:pt x="2377176" y="3188393"/>
                  <a:pt x="2393858" y="3132172"/>
                  <a:pt x="2400243" y="3120657"/>
                </a:cubicBezTo>
                <a:lnTo>
                  <a:pt x="2417949" y="3088729"/>
                </a:lnTo>
                <a:lnTo>
                  <a:pt x="2387526" y="3061250"/>
                </a:lnTo>
                <a:lnTo>
                  <a:pt x="2397975" y="3042408"/>
                </a:lnTo>
                <a:cubicBezTo>
                  <a:pt x="2401265" y="3036475"/>
                  <a:pt x="2398189" y="3028953"/>
                  <a:pt x="2388749" y="3019840"/>
                </a:cubicBezTo>
                <a:lnTo>
                  <a:pt x="2414230" y="3013096"/>
                </a:lnTo>
                <a:lnTo>
                  <a:pt x="2415826" y="3010218"/>
                </a:lnTo>
                <a:cubicBezTo>
                  <a:pt x="2386381" y="2958758"/>
                  <a:pt x="2373594" y="2929539"/>
                  <a:pt x="2377464" y="2922560"/>
                </a:cubicBezTo>
                <a:close/>
                <a:moveTo>
                  <a:pt x="2567808" y="2053914"/>
                </a:moveTo>
                <a:lnTo>
                  <a:pt x="2602730" y="2073280"/>
                </a:lnTo>
                <a:lnTo>
                  <a:pt x="2610360" y="2098727"/>
                </a:lnTo>
                <a:lnTo>
                  <a:pt x="2577102" y="2080284"/>
                </a:lnTo>
                <a:lnTo>
                  <a:pt x="2566212" y="2056793"/>
                </a:lnTo>
                <a:close/>
                <a:moveTo>
                  <a:pt x="2561482" y="2026110"/>
                </a:moveTo>
                <a:lnTo>
                  <a:pt x="2578112" y="2035334"/>
                </a:lnTo>
                <a:cubicBezTo>
                  <a:pt x="2601102" y="2048767"/>
                  <a:pt x="2611776" y="2056967"/>
                  <a:pt x="2610131" y="2059934"/>
                </a:cubicBezTo>
                <a:cubicBezTo>
                  <a:pt x="2597110" y="2057274"/>
                  <a:pt x="2590067" y="2056905"/>
                  <a:pt x="2589003" y="2058824"/>
                </a:cubicBezTo>
                <a:lnTo>
                  <a:pt x="2554080" y="2039457"/>
                </a:lnTo>
                <a:close/>
                <a:moveTo>
                  <a:pt x="2246617" y="1511711"/>
                </a:moveTo>
                <a:cubicBezTo>
                  <a:pt x="2275908" y="1537308"/>
                  <a:pt x="2291719" y="1562387"/>
                  <a:pt x="2294045" y="1586945"/>
                </a:cubicBezTo>
                <a:cubicBezTo>
                  <a:pt x="2283530" y="1584993"/>
                  <a:pt x="2265940" y="1589267"/>
                  <a:pt x="2241271" y="1599768"/>
                </a:cubicBezTo>
                <a:lnTo>
                  <a:pt x="2274743" y="1621751"/>
                </a:lnTo>
                <a:lnTo>
                  <a:pt x="2308001" y="1640195"/>
                </a:lnTo>
                <a:lnTo>
                  <a:pt x="2309452" y="1637578"/>
                </a:lnTo>
                <a:cubicBezTo>
                  <a:pt x="2311484" y="1633914"/>
                  <a:pt x="2295316" y="1622553"/>
                  <a:pt x="2260949" y="1603495"/>
                </a:cubicBezTo>
                <a:lnTo>
                  <a:pt x="2318450" y="1621352"/>
                </a:lnTo>
                <a:cubicBezTo>
                  <a:pt x="2307364" y="1615204"/>
                  <a:pt x="2302306" y="1611259"/>
                  <a:pt x="2303273" y="1609514"/>
                </a:cubicBezTo>
                <a:cubicBezTo>
                  <a:pt x="2325446" y="1621810"/>
                  <a:pt x="2337500" y="1626214"/>
                  <a:pt x="2339435" y="1622724"/>
                </a:cubicBezTo>
                <a:cubicBezTo>
                  <a:pt x="2317262" y="1610428"/>
                  <a:pt x="2307192" y="1602448"/>
                  <a:pt x="2309223" y="1598785"/>
                </a:cubicBezTo>
                <a:lnTo>
                  <a:pt x="2312126" y="1593550"/>
                </a:lnTo>
                <a:lnTo>
                  <a:pt x="2392207" y="1609900"/>
                </a:lnTo>
                <a:lnTo>
                  <a:pt x="2398158" y="1599171"/>
                </a:lnTo>
                <a:cubicBezTo>
                  <a:pt x="2377295" y="1581898"/>
                  <a:pt x="2367638" y="1571867"/>
                  <a:pt x="2369186" y="1569074"/>
                </a:cubicBezTo>
                <a:lnTo>
                  <a:pt x="2316395" y="1546642"/>
                </a:lnTo>
                <a:lnTo>
                  <a:pt x="2319297" y="1541408"/>
                </a:lnTo>
                <a:lnTo>
                  <a:pt x="2267746" y="1512820"/>
                </a:lnTo>
                <a:cubicBezTo>
                  <a:pt x="2266682" y="1514740"/>
                  <a:pt x="2259638" y="1514369"/>
                  <a:pt x="2246617" y="1511711"/>
                </a:cubicBezTo>
                <a:close/>
                <a:moveTo>
                  <a:pt x="568405" y="34"/>
                </a:moveTo>
                <a:cubicBezTo>
                  <a:pt x="576264" y="-300"/>
                  <a:pt x="587133" y="1900"/>
                  <a:pt x="601010" y="6632"/>
                </a:cubicBezTo>
                <a:lnTo>
                  <a:pt x="644721" y="21540"/>
                </a:lnTo>
                <a:cubicBezTo>
                  <a:pt x="709328" y="68287"/>
                  <a:pt x="776323" y="103492"/>
                  <a:pt x="845704" y="127154"/>
                </a:cubicBezTo>
                <a:cubicBezTo>
                  <a:pt x="941452" y="159808"/>
                  <a:pt x="1023629" y="175478"/>
                  <a:pt x="1092235" y="174162"/>
                </a:cubicBezTo>
                <a:lnTo>
                  <a:pt x="1113051" y="181261"/>
                </a:lnTo>
                <a:cubicBezTo>
                  <a:pt x="1232244" y="249640"/>
                  <a:pt x="1290458" y="287877"/>
                  <a:pt x="1287696" y="295978"/>
                </a:cubicBezTo>
                <a:lnTo>
                  <a:pt x="1396613" y="324081"/>
                </a:lnTo>
                <a:lnTo>
                  <a:pt x="1481953" y="353186"/>
                </a:lnTo>
                <a:cubicBezTo>
                  <a:pt x="1690100" y="424172"/>
                  <a:pt x="1811616" y="533427"/>
                  <a:pt x="1846502" y="680948"/>
                </a:cubicBezTo>
                <a:lnTo>
                  <a:pt x="1890213" y="695856"/>
                </a:lnTo>
                <a:lnTo>
                  <a:pt x="1907063" y="646449"/>
                </a:lnTo>
                <a:lnTo>
                  <a:pt x="1898256" y="597333"/>
                </a:lnTo>
                <a:cubicBezTo>
                  <a:pt x="1913520" y="602539"/>
                  <a:pt x="1920230" y="607842"/>
                  <a:pt x="1918388" y="613242"/>
                </a:cubicBezTo>
                <a:cubicBezTo>
                  <a:pt x="1932264" y="617974"/>
                  <a:pt x="1940125" y="617641"/>
                  <a:pt x="1941966" y="612241"/>
                </a:cubicBezTo>
                <a:cubicBezTo>
                  <a:pt x="2033097" y="649348"/>
                  <a:pt x="2101013" y="681854"/>
                  <a:pt x="2145713" y="709757"/>
                </a:cubicBezTo>
                <a:cubicBezTo>
                  <a:pt x="2149581" y="698417"/>
                  <a:pt x="2166084" y="697717"/>
                  <a:pt x="2195225" y="707656"/>
                </a:cubicBezTo>
                <a:cubicBezTo>
                  <a:pt x="2236853" y="721853"/>
                  <a:pt x="2253975" y="764762"/>
                  <a:pt x="2246589" y="836383"/>
                </a:cubicBezTo>
                <a:cubicBezTo>
                  <a:pt x="2340941" y="927634"/>
                  <a:pt x="2380199" y="996478"/>
                  <a:pt x="2364362" y="1042916"/>
                </a:cubicBezTo>
                <a:cubicBezTo>
                  <a:pt x="2379625" y="1048121"/>
                  <a:pt x="2386336" y="1053423"/>
                  <a:pt x="2384495" y="1058823"/>
                </a:cubicBezTo>
                <a:lnTo>
                  <a:pt x="2356043" y="1142249"/>
                </a:lnTo>
                <a:lnTo>
                  <a:pt x="2389109" y="1181555"/>
                </a:lnTo>
                <a:lnTo>
                  <a:pt x="2352370" y="1289279"/>
                </a:lnTo>
                <a:cubicBezTo>
                  <a:pt x="2287190" y="1294174"/>
                  <a:pt x="2254048" y="1298241"/>
                  <a:pt x="2252942" y="1301482"/>
                </a:cubicBezTo>
                <a:lnTo>
                  <a:pt x="2252663" y="1302300"/>
                </a:lnTo>
                <a:lnTo>
                  <a:pt x="2276917" y="1335521"/>
                </a:lnTo>
                <a:lnTo>
                  <a:pt x="2311839" y="1354887"/>
                </a:lnTo>
                <a:lnTo>
                  <a:pt x="2320692" y="1338924"/>
                </a:lnTo>
                <a:lnTo>
                  <a:pt x="2309802" y="1315433"/>
                </a:lnTo>
                <a:cubicBezTo>
                  <a:pt x="2321997" y="1322196"/>
                  <a:pt x="2327609" y="1326449"/>
                  <a:pt x="2326642" y="1328194"/>
                </a:cubicBezTo>
                <a:cubicBezTo>
                  <a:pt x="2337728" y="1334342"/>
                  <a:pt x="2343757" y="1336544"/>
                  <a:pt x="2344724" y="1334799"/>
                </a:cubicBezTo>
                <a:cubicBezTo>
                  <a:pt x="2418036" y="1377736"/>
                  <a:pt x="2473077" y="1411795"/>
                  <a:pt x="2509848" y="1436977"/>
                </a:cubicBezTo>
                <a:cubicBezTo>
                  <a:pt x="2511880" y="1433314"/>
                  <a:pt x="2524536" y="1437937"/>
                  <a:pt x="2547817" y="1450848"/>
                </a:cubicBezTo>
                <a:cubicBezTo>
                  <a:pt x="2581077" y="1469292"/>
                  <a:pt x="2597853" y="1492624"/>
                  <a:pt x="2598148" y="1520848"/>
                </a:cubicBezTo>
                <a:cubicBezTo>
                  <a:pt x="2678466" y="1587744"/>
                  <a:pt x="2714466" y="1628695"/>
                  <a:pt x="2706145" y="1643699"/>
                </a:cubicBezTo>
                <a:cubicBezTo>
                  <a:pt x="2718339" y="1650462"/>
                  <a:pt x="2723954" y="1654716"/>
                  <a:pt x="2722986" y="1656460"/>
                </a:cubicBezTo>
                <a:lnTo>
                  <a:pt x="2708038" y="1683417"/>
                </a:lnTo>
                <a:lnTo>
                  <a:pt x="2736797" y="1709972"/>
                </a:lnTo>
                <a:lnTo>
                  <a:pt x="2717495" y="1744780"/>
                </a:lnTo>
                <a:cubicBezTo>
                  <a:pt x="2667687" y="1727423"/>
                  <a:pt x="2642493" y="1719269"/>
                  <a:pt x="2641913" y="1720316"/>
                </a:cubicBezTo>
                <a:lnTo>
                  <a:pt x="2628560" y="1744393"/>
                </a:lnTo>
                <a:cubicBezTo>
                  <a:pt x="2627399" y="1746487"/>
                  <a:pt x="2633573" y="1762799"/>
                  <a:pt x="2647084" y="1793332"/>
                </a:cubicBezTo>
                <a:lnTo>
                  <a:pt x="2642730" y="1801183"/>
                </a:lnTo>
                <a:lnTo>
                  <a:pt x="2603308" y="1789929"/>
                </a:lnTo>
                <a:lnTo>
                  <a:pt x="2570655" y="1848812"/>
                </a:lnTo>
                <a:cubicBezTo>
                  <a:pt x="2569687" y="1850558"/>
                  <a:pt x="2577360" y="1864166"/>
                  <a:pt x="2593676" y="1889638"/>
                </a:cubicBezTo>
                <a:lnTo>
                  <a:pt x="2569875" y="1932559"/>
                </a:lnTo>
                <a:cubicBezTo>
                  <a:pt x="2587271" y="1945627"/>
                  <a:pt x="2597465" y="1966451"/>
                  <a:pt x="2600462" y="1995031"/>
                </a:cubicBezTo>
                <a:cubicBezTo>
                  <a:pt x="2612656" y="2001793"/>
                  <a:pt x="2618270" y="2006047"/>
                  <a:pt x="2617303" y="2007791"/>
                </a:cubicBezTo>
                <a:lnTo>
                  <a:pt x="2605402" y="2029251"/>
                </a:lnTo>
                <a:cubicBezTo>
                  <a:pt x="2598936" y="2030456"/>
                  <a:pt x="2586280" y="2025833"/>
                  <a:pt x="2567432" y="2015381"/>
                </a:cubicBezTo>
                <a:cubicBezTo>
                  <a:pt x="2540224" y="1983411"/>
                  <a:pt x="2527491" y="1965857"/>
                  <a:pt x="2529233" y="1962716"/>
                </a:cubicBezTo>
                <a:lnTo>
                  <a:pt x="2479344" y="1935050"/>
                </a:lnTo>
                <a:lnTo>
                  <a:pt x="2470491" y="1951014"/>
                </a:lnTo>
                <a:cubicBezTo>
                  <a:pt x="2468265" y="1955027"/>
                  <a:pt x="2471825" y="1961677"/>
                  <a:pt x="2481169" y="1970966"/>
                </a:cubicBezTo>
                <a:cubicBezTo>
                  <a:pt x="2468342" y="1967959"/>
                  <a:pt x="2460816" y="1968460"/>
                  <a:pt x="2458590" y="1972474"/>
                </a:cubicBezTo>
                <a:cubicBezTo>
                  <a:pt x="2457526" y="1974393"/>
                  <a:pt x="2461569" y="1980171"/>
                  <a:pt x="2470720" y="1989808"/>
                </a:cubicBezTo>
                <a:cubicBezTo>
                  <a:pt x="2457892" y="1986801"/>
                  <a:pt x="2450367" y="1987303"/>
                  <a:pt x="2448141" y="1991316"/>
                </a:cubicBezTo>
                <a:lnTo>
                  <a:pt x="2445238" y="1996550"/>
                </a:lnTo>
                <a:lnTo>
                  <a:pt x="2473999" y="2023107"/>
                </a:lnTo>
                <a:lnTo>
                  <a:pt x="2460647" y="2047184"/>
                </a:lnTo>
                <a:cubicBezTo>
                  <a:pt x="2475256" y="2083573"/>
                  <a:pt x="2490533" y="2109610"/>
                  <a:pt x="2506478" y="2125297"/>
                </a:cubicBezTo>
                <a:cubicBezTo>
                  <a:pt x="2505511" y="2127040"/>
                  <a:pt x="2499485" y="2124840"/>
                  <a:pt x="2488398" y="2118692"/>
                </a:cubicBezTo>
                <a:cubicBezTo>
                  <a:pt x="2525103" y="2185812"/>
                  <a:pt x="2537554" y="2230015"/>
                  <a:pt x="2525750" y="2251300"/>
                </a:cubicBezTo>
                <a:lnTo>
                  <a:pt x="2519800" y="2262030"/>
                </a:lnTo>
                <a:lnTo>
                  <a:pt x="2486542" y="2243587"/>
                </a:lnTo>
                <a:cubicBezTo>
                  <a:pt x="2489154" y="2238876"/>
                  <a:pt x="2462797" y="2218443"/>
                  <a:pt x="2407470" y="2182285"/>
                </a:cubicBezTo>
                <a:lnTo>
                  <a:pt x="2390840" y="2173064"/>
                </a:lnTo>
                <a:lnTo>
                  <a:pt x="2371538" y="2207870"/>
                </a:lnTo>
                <a:lnTo>
                  <a:pt x="2288177" y="2158220"/>
                </a:lnTo>
                <a:lnTo>
                  <a:pt x="2268499" y="2154494"/>
                </a:lnTo>
                <a:lnTo>
                  <a:pt x="2258195" y="2173075"/>
                </a:lnTo>
                <a:lnTo>
                  <a:pt x="2285947" y="2244583"/>
                </a:lnTo>
                <a:cubicBezTo>
                  <a:pt x="2271815" y="2241309"/>
                  <a:pt x="2264220" y="2240633"/>
                  <a:pt x="2263156" y="2242552"/>
                </a:cubicBezTo>
                <a:cubicBezTo>
                  <a:pt x="2280893" y="2252389"/>
                  <a:pt x="2301637" y="2268568"/>
                  <a:pt x="2325387" y="2291092"/>
                </a:cubicBezTo>
                <a:cubicBezTo>
                  <a:pt x="2323452" y="2294581"/>
                  <a:pt x="2316940" y="2293251"/>
                  <a:pt x="2305853" y="2287103"/>
                </a:cubicBezTo>
                <a:cubicBezTo>
                  <a:pt x="2315454" y="2350827"/>
                  <a:pt x="2336884" y="2391911"/>
                  <a:pt x="2370143" y="2410355"/>
                </a:cubicBezTo>
                <a:lnTo>
                  <a:pt x="2367094" y="2415851"/>
                </a:lnTo>
                <a:lnTo>
                  <a:pt x="2347562" y="2411862"/>
                </a:lnTo>
                <a:cubicBezTo>
                  <a:pt x="2370554" y="2425297"/>
                  <a:pt x="2381178" y="2433584"/>
                  <a:pt x="2379437" y="2436724"/>
                </a:cubicBezTo>
                <a:lnTo>
                  <a:pt x="2377986" y="2439341"/>
                </a:lnTo>
                <a:cubicBezTo>
                  <a:pt x="2377018" y="2441086"/>
                  <a:pt x="2370436" y="2438577"/>
                  <a:pt x="2358242" y="2431814"/>
                </a:cubicBezTo>
                <a:cubicBezTo>
                  <a:pt x="2361236" y="2460393"/>
                  <a:pt x="2371986" y="2481525"/>
                  <a:pt x="2390490" y="2495208"/>
                </a:cubicBezTo>
                <a:lnTo>
                  <a:pt x="2383089" y="2508555"/>
                </a:lnTo>
                <a:cubicBezTo>
                  <a:pt x="2377574" y="2518499"/>
                  <a:pt x="2376152" y="2534137"/>
                  <a:pt x="2378821" y="2555463"/>
                </a:cubicBezTo>
                <a:cubicBezTo>
                  <a:pt x="2365800" y="2552804"/>
                  <a:pt x="2358804" y="2552347"/>
                  <a:pt x="2357836" y="2554092"/>
                </a:cubicBezTo>
                <a:cubicBezTo>
                  <a:pt x="2376684" y="2564544"/>
                  <a:pt x="2395522" y="2597233"/>
                  <a:pt x="2414348" y="2652157"/>
                </a:cubicBezTo>
                <a:cubicBezTo>
                  <a:pt x="2426543" y="2658920"/>
                  <a:pt x="2432158" y="2663173"/>
                  <a:pt x="2431190" y="2664918"/>
                </a:cubicBezTo>
                <a:cubicBezTo>
                  <a:pt x="2424724" y="2666123"/>
                  <a:pt x="2412066" y="2661499"/>
                  <a:pt x="2393221" y="2651048"/>
                </a:cubicBezTo>
                <a:lnTo>
                  <a:pt x="2406946" y="2665504"/>
                </a:lnTo>
                <a:lnTo>
                  <a:pt x="2405495" y="2668121"/>
                </a:lnTo>
                <a:cubicBezTo>
                  <a:pt x="2404431" y="2670040"/>
                  <a:pt x="2398357" y="2667926"/>
                  <a:pt x="2387270" y="2661778"/>
                </a:cubicBezTo>
                <a:cubicBezTo>
                  <a:pt x="2406971" y="2681143"/>
                  <a:pt x="2414645" y="2694753"/>
                  <a:pt x="2410293" y="2702604"/>
                </a:cubicBezTo>
                <a:lnTo>
                  <a:pt x="2402890" y="2715950"/>
                </a:lnTo>
                <a:lnTo>
                  <a:pt x="2436149" y="2734394"/>
                </a:lnTo>
                <a:lnTo>
                  <a:pt x="2394642" y="2809242"/>
                </a:lnTo>
                <a:cubicBezTo>
                  <a:pt x="2392611" y="2812906"/>
                  <a:pt x="2404936" y="2844264"/>
                  <a:pt x="2431621" y="2903318"/>
                </a:cubicBezTo>
                <a:lnTo>
                  <a:pt x="2398362" y="2884875"/>
                </a:lnTo>
                <a:cubicBezTo>
                  <a:pt x="2363993" y="2865815"/>
                  <a:pt x="2345186" y="2846146"/>
                  <a:pt x="2341936" y="2825866"/>
                </a:cubicBezTo>
                <a:cubicBezTo>
                  <a:pt x="2343000" y="2823947"/>
                  <a:pt x="2350043" y="2824317"/>
                  <a:pt x="2363064" y="2826975"/>
                </a:cubicBezTo>
                <a:cubicBezTo>
                  <a:pt x="2366878" y="2793959"/>
                  <a:pt x="2353458" y="2751500"/>
                  <a:pt x="2322807" y="2699600"/>
                </a:cubicBezTo>
                <a:cubicBezTo>
                  <a:pt x="2301884" y="2690278"/>
                  <a:pt x="2278674" y="2678547"/>
                  <a:pt x="2253175" y="2664406"/>
                </a:cubicBezTo>
                <a:lnTo>
                  <a:pt x="2244322" y="2680370"/>
                </a:lnTo>
                <a:cubicBezTo>
                  <a:pt x="2240936" y="2686477"/>
                  <a:pt x="2243964" y="2694087"/>
                  <a:pt x="2253405" y="2703201"/>
                </a:cubicBezTo>
                <a:cubicBezTo>
                  <a:pt x="2232450" y="2714849"/>
                  <a:pt x="2210332" y="2714218"/>
                  <a:pt x="2187050" y="2701306"/>
                </a:cubicBezTo>
                <a:lnTo>
                  <a:pt x="2145948" y="2653876"/>
                </a:lnTo>
                <a:cubicBezTo>
                  <a:pt x="2128068" y="2641679"/>
                  <a:pt x="2106379" y="2628511"/>
                  <a:pt x="2080880" y="2614371"/>
                </a:cubicBezTo>
                <a:lnTo>
                  <a:pt x="2062588" y="2604227"/>
                </a:lnTo>
                <a:cubicBezTo>
                  <a:pt x="2040415" y="2591931"/>
                  <a:pt x="2017835" y="2593438"/>
                  <a:pt x="1994848" y="2608750"/>
                </a:cubicBezTo>
                <a:cubicBezTo>
                  <a:pt x="1987086" y="2604446"/>
                  <a:pt x="1973947" y="2600695"/>
                  <a:pt x="1955427" y="2597496"/>
                </a:cubicBezTo>
                <a:lnTo>
                  <a:pt x="1964653" y="2620064"/>
                </a:lnTo>
                <a:lnTo>
                  <a:pt x="1960154" y="2628177"/>
                </a:lnTo>
                <a:lnTo>
                  <a:pt x="1954360" y="2630822"/>
                </a:lnTo>
                <a:lnTo>
                  <a:pt x="1955874" y="2644339"/>
                </a:lnTo>
                <a:cubicBezTo>
                  <a:pt x="1957193" y="2669427"/>
                  <a:pt x="1956779" y="2692360"/>
                  <a:pt x="1954629" y="2713138"/>
                </a:cubicBezTo>
                <a:lnTo>
                  <a:pt x="1944095" y="2763667"/>
                </a:lnTo>
                <a:lnTo>
                  <a:pt x="1958161" y="2772929"/>
                </a:lnTo>
                <a:cubicBezTo>
                  <a:pt x="1963196" y="2776918"/>
                  <a:pt x="1965302" y="2779655"/>
                  <a:pt x="1964481" y="2781138"/>
                </a:cubicBezTo>
                <a:lnTo>
                  <a:pt x="1959982" y="2789251"/>
                </a:lnTo>
                <a:cubicBezTo>
                  <a:pt x="1957351" y="2790074"/>
                  <a:pt x="1953021" y="2789384"/>
                  <a:pt x="1946995" y="2787182"/>
                </a:cubicBezTo>
                <a:lnTo>
                  <a:pt x="1938222" y="2782964"/>
                </a:lnTo>
                <a:lnTo>
                  <a:pt x="1931656" y="2802217"/>
                </a:lnTo>
                <a:lnTo>
                  <a:pt x="1890027" y="2788020"/>
                </a:lnTo>
                <a:cubicBezTo>
                  <a:pt x="1894999" y="2773442"/>
                  <a:pt x="1863617" y="2747368"/>
                  <a:pt x="1795880" y="2709800"/>
                </a:cubicBezTo>
                <a:lnTo>
                  <a:pt x="1775064" y="2702701"/>
                </a:lnTo>
                <a:lnTo>
                  <a:pt x="1741845" y="2800106"/>
                </a:lnTo>
                <a:lnTo>
                  <a:pt x="1750534" y="2806212"/>
                </a:lnTo>
                <a:lnTo>
                  <a:pt x="1787052" y="2822698"/>
                </a:lnTo>
                <a:cubicBezTo>
                  <a:pt x="1796204" y="2832336"/>
                  <a:pt x="1800247" y="2838114"/>
                  <a:pt x="1799183" y="2840033"/>
                </a:cubicBezTo>
                <a:lnTo>
                  <a:pt x="1900624" y="2896288"/>
                </a:lnTo>
                <a:lnTo>
                  <a:pt x="1958356" y="2952941"/>
                </a:lnTo>
                <a:lnTo>
                  <a:pt x="2009909" y="2981530"/>
                </a:lnTo>
                <a:cubicBezTo>
                  <a:pt x="2012908" y="2976122"/>
                  <a:pt x="2025494" y="2979564"/>
                  <a:pt x="2047666" y="2991860"/>
                </a:cubicBezTo>
                <a:lnTo>
                  <a:pt x="2065959" y="3002004"/>
                </a:lnTo>
                <a:cubicBezTo>
                  <a:pt x="2078745" y="3031224"/>
                  <a:pt x="2083882" y="3048101"/>
                  <a:pt x="2081366" y="3052637"/>
                </a:cubicBezTo>
                <a:cubicBezTo>
                  <a:pt x="2077303" y="3059965"/>
                  <a:pt x="2067794" y="3064046"/>
                  <a:pt x="2052838" y="3064875"/>
                </a:cubicBezTo>
                <a:cubicBezTo>
                  <a:pt x="2050572" y="3095101"/>
                  <a:pt x="2044745" y="3118674"/>
                  <a:pt x="2035361" y="3135597"/>
                </a:cubicBezTo>
                <a:lnTo>
                  <a:pt x="2008511" y="3184013"/>
                </a:lnTo>
                <a:cubicBezTo>
                  <a:pt x="2006286" y="3188026"/>
                  <a:pt x="1998761" y="3188528"/>
                  <a:pt x="1985933" y="3185521"/>
                </a:cubicBezTo>
                <a:cubicBezTo>
                  <a:pt x="1995374" y="3194635"/>
                  <a:pt x="1998933" y="3201285"/>
                  <a:pt x="1996611" y="3205473"/>
                </a:cubicBezTo>
                <a:lnTo>
                  <a:pt x="1961054" y="3269590"/>
                </a:lnTo>
                <a:cubicBezTo>
                  <a:pt x="1972183" y="3312261"/>
                  <a:pt x="1985960" y="3341002"/>
                  <a:pt x="2002389" y="3355816"/>
                </a:cubicBezTo>
                <a:lnTo>
                  <a:pt x="1983087" y="3390623"/>
                </a:lnTo>
                <a:lnTo>
                  <a:pt x="2013656" y="3417840"/>
                </a:lnTo>
                <a:lnTo>
                  <a:pt x="2000159" y="3442179"/>
                </a:lnTo>
                <a:cubicBezTo>
                  <a:pt x="1993789" y="3443209"/>
                  <a:pt x="1981179" y="3438497"/>
                  <a:pt x="1962333" y="3428047"/>
                </a:cubicBezTo>
                <a:cubicBezTo>
                  <a:pt x="1940159" y="3415750"/>
                  <a:pt x="1927911" y="3397323"/>
                  <a:pt x="1925584" y="3372764"/>
                </a:cubicBezTo>
                <a:cubicBezTo>
                  <a:pt x="1914498" y="3366616"/>
                  <a:pt x="1909485" y="3362582"/>
                  <a:pt x="1910550" y="3360662"/>
                </a:cubicBezTo>
                <a:lnTo>
                  <a:pt x="1917951" y="3347316"/>
                </a:lnTo>
                <a:cubicBezTo>
                  <a:pt x="1938753" y="3309805"/>
                  <a:pt x="1898157" y="3262769"/>
                  <a:pt x="1796161" y="3206207"/>
                </a:cubicBezTo>
                <a:cubicBezTo>
                  <a:pt x="1730272" y="3136819"/>
                  <a:pt x="1697761" y="3101338"/>
                  <a:pt x="1698632" y="3099767"/>
                </a:cubicBezTo>
                <a:lnTo>
                  <a:pt x="1682004" y="3090546"/>
                </a:lnTo>
                <a:cubicBezTo>
                  <a:pt x="1659831" y="3078250"/>
                  <a:pt x="1647293" y="3074719"/>
                  <a:pt x="1644391" y="3079953"/>
                </a:cubicBezTo>
                <a:lnTo>
                  <a:pt x="1641726" y="3077711"/>
                </a:lnTo>
                <a:lnTo>
                  <a:pt x="1641137" y="3078365"/>
                </a:lnTo>
                <a:cubicBezTo>
                  <a:pt x="1636747" y="3079881"/>
                  <a:pt x="1631082" y="3079457"/>
                  <a:pt x="1624144" y="3077090"/>
                </a:cubicBezTo>
                <a:cubicBezTo>
                  <a:pt x="1620019" y="3229993"/>
                  <a:pt x="1638772" y="3313544"/>
                  <a:pt x="1680400" y="3327741"/>
                </a:cubicBezTo>
                <a:lnTo>
                  <a:pt x="1674600" y="3344750"/>
                </a:lnTo>
                <a:lnTo>
                  <a:pt x="1648259" y="3353849"/>
                </a:lnTo>
                <a:cubicBezTo>
                  <a:pt x="1676848" y="3365409"/>
                  <a:pt x="1689484" y="3376047"/>
                  <a:pt x="1686169" y="3385766"/>
                </a:cubicBezTo>
                <a:lnTo>
                  <a:pt x="1683407" y="3393866"/>
                </a:lnTo>
                <a:cubicBezTo>
                  <a:pt x="1681565" y="3399265"/>
                  <a:pt x="1673012" y="3399363"/>
                  <a:pt x="1657749" y="3394157"/>
                </a:cubicBezTo>
                <a:cubicBezTo>
                  <a:pt x="1654057" y="3464026"/>
                  <a:pt x="1663319" y="3507269"/>
                  <a:pt x="1685534" y="3523887"/>
                </a:cubicBezTo>
                <a:lnTo>
                  <a:pt x="1671447" y="3565194"/>
                </a:lnTo>
                <a:cubicBezTo>
                  <a:pt x="1660951" y="3595972"/>
                  <a:pt x="1654631" y="3637217"/>
                  <a:pt x="1652485" y="3688926"/>
                </a:cubicBezTo>
                <a:cubicBezTo>
                  <a:pt x="1634927" y="3694993"/>
                  <a:pt x="1625225" y="3700726"/>
                  <a:pt x="1623383" y="3706126"/>
                </a:cubicBezTo>
                <a:cubicBezTo>
                  <a:pt x="1646974" y="3714172"/>
                  <a:pt x="1664404" y="3778887"/>
                  <a:pt x="1675673" y="3900271"/>
                </a:cubicBezTo>
                <a:cubicBezTo>
                  <a:pt x="1690938" y="3905477"/>
                  <a:pt x="1697650" y="3910779"/>
                  <a:pt x="1695808" y="3916179"/>
                </a:cubicBezTo>
                <a:cubicBezTo>
                  <a:pt x="1686391" y="3925627"/>
                  <a:pt x="1669886" y="3926326"/>
                  <a:pt x="1646297" y="3918281"/>
                </a:cubicBezTo>
                <a:lnTo>
                  <a:pt x="1661585" y="3941579"/>
                </a:lnTo>
                <a:lnTo>
                  <a:pt x="1658824" y="3949678"/>
                </a:lnTo>
                <a:cubicBezTo>
                  <a:pt x="1656798" y="3955618"/>
                  <a:pt x="1648847" y="3956222"/>
                  <a:pt x="1634971" y="3951490"/>
                </a:cubicBezTo>
                <a:cubicBezTo>
                  <a:pt x="1657297" y="3981406"/>
                  <a:pt x="1664318" y="4008514"/>
                  <a:pt x="1656031" y="4032813"/>
                </a:cubicBezTo>
                <a:lnTo>
                  <a:pt x="1641943" y="4074121"/>
                </a:lnTo>
                <a:lnTo>
                  <a:pt x="1683572" y="4088318"/>
                </a:lnTo>
                <a:lnTo>
                  <a:pt x="1604570" y="4319965"/>
                </a:lnTo>
                <a:cubicBezTo>
                  <a:pt x="1600703" y="4331303"/>
                  <a:pt x="1609353" y="4399053"/>
                  <a:pt x="1630520" y="4523209"/>
                </a:cubicBezTo>
                <a:lnTo>
                  <a:pt x="1588892" y="4509013"/>
                </a:lnTo>
                <a:cubicBezTo>
                  <a:pt x="1545875" y="4494341"/>
                  <a:pt x="1524887" y="4462772"/>
                  <a:pt x="1525927" y="4414302"/>
                </a:cubicBezTo>
                <a:cubicBezTo>
                  <a:pt x="1527953" y="4408361"/>
                  <a:pt x="1537743" y="4402359"/>
                  <a:pt x="1555303" y="4396290"/>
                </a:cubicBezTo>
                <a:cubicBezTo>
                  <a:pt x="1569787" y="4308403"/>
                  <a:pt x="1562668" y="4213450"/>
                  <a:pt x="1533951" y="4111432"/>
                </a:cubicBezTo>
                <a:cubicBezTo>
                  <a:pt x="1507132" y="4108312"/>
                  <a:pt x="1477765" y="4101311"/>
                  <a:pt x="1445849" y="4090426"/>
                </a:cubicBezTo>
                <a:lnTo>
                  <a:pt x="1428998" y="4139833"/>
                </a:lnTo>
                <a:cubicBezTo>
                  <a:pt x="1422553" y="4158732"/>
                  <a:pt x="1424705" y="4175137"/>
                  <a:pt x="1435450" y="4189050"/>
                </a:cubicBezTo>
                <a:cubicBezTo>
                  <a:pt x="1402790" y="4239395"/>
                  <a:pt x="1371890" y="4259598"/>
                  <a:pt x="1342749" y="4249659"/>
                </a:cubicBezTo>
                <a:lnTo>
                  <a:pt x="1298112" y="4169337"/>
                </a:lnTo>
                <a:cubicBezTo>
                  <a:pt x="1276363" y="4155892"/>
                  <a:pt x="1249532" y="4143727"/>
                  <a:pt x="1217615" y="4132842"/>
                </a:cubicBezTo>
                <a:lnTo>
                  <a:pt x="1194720" y="4125033"/>
                </a:lnTo>
                <a:cubicBezTo>
                  <a:pt x="1166967" y="4115569"/>
                  <a:pt x="1134826" y="4141678"/>
                  <a:pt x="1098299" y="4203362"/>
                </a:cubicBezTo>
                <a:cubicBezTo>
                  <a:pt x="1088584" y="4200049"/>
                  <a:pt x="1071161" y="4203449"/>
                  <a:pt x="1046025" y="4213563"/>
                </a:cubicBezTo>
                <a:lnTo>
                  <a:pt x="1052751" y="4261968"/>
                </a:lnTo>
                <a:lnTo>
                  <a:pt x="1044187" y="4287077"/>
                </a:lnTo>
                <a:cubicBezTo>
                  <a:pt x="1039951" y="4299497"/>
                  <a:pt x="1029332" y="4307930"/>
                  <a:pt x="1012325" y="4312378"/>
                </a:cubicBezTo>
                <a:cubicBezTo>
                  <a:pt x="1022518" y="4327909"/>
                  <a:pt x="1026601" y="4338644"/>
                  <a:pt x="1024575" y="4344584"/>
                </a:cubicBezTo>
                <a:lnTo>
                  <a:pt x="1003762" y="4337486"/>
                </a:lnTo>
                <a:lnTo>
                  <a:pt x="1018774" y="4361593"/>
                </a:lnTo>
                <a:lnTo>
                  <a:pt x="999162" y="4419099"/>
                </a:lnTo>
                <a:lnTo>
                  <a:pt x="993608" y="4510333"/>
                </a:lnTo>
                <a:lnTo>
                  <a:pt x="949897" y="4495425"/>
                </a:lnTo>
                <a:cubicBezTo>
                  <a:pt x="986543" y="4387974"/>
                  <a:pt x="940265" y="4292021"/>
                  <a:pt x="811064" y="4207572"/>
                </a:cubicBezTo>
                <a:lnTo>
                  <a:pt x="814102" y="4198662"/>
                </a:lnTo>
                <a:lnTo>
                  <a:pt x="791207" y="4190854"/>
                </a:lnTo>
                <a:cubicBezTo>
                  <a:pt x="787340" y="4202193"/>
                  <a:pt x="778466" y="4205496"/>
                  <a:pt x="764590" y="4200764"/>
                </a:cubicBezTo>
                <a:lnTo>
                  <a:pt x="702145" y="4179468"/>
                </a:lnTo>
                <a:cubicBezTo>
                  <a:pt x="691042" y="4302866"/>
                  <a:pt x="678587" y="4384814"/>
                  <a:pt x="664776" y="4425312"/>
                </a:cubicBezTo>
                <a:lnTo>
                  <a:pt x="661736" y="4434222"/>
                </a:lnTo>
                <a:cubicBezTo>
                  <a:pt x="680905" y="4455226"/>
                  <a:pt x="691491" y="4517304"/>
                  <a:pt x="693488" y="4620458"/>
                </a:cubicBezTo>
                <a:lnTo>
                  <a:pt x="659512" y="4720081"/>
                </a:lnTo>
                <a:cubicBezTo>
                  <a:pt x="673636" y="4769504"/>
                  <a:pt x="676270" y="4832186"/>
                  <a:pt x="667409" y="4908127"/>
                </a:cubicBezTo>
                <a:cubicBezTo>
                  <a:pt x="652146" y="4902922"/>
                  <a:pt x="643593" y="4903019"/>
                  <a:pt x="641751" y="4908418"/>
                </a:cubicBezTo>
                <a:lnTo>
                  <a:pt x="700476" y="4947434"/>
                </a:lnTo>
                <a:lnTo>
                  <a:pt x="747226" y="4953433"/>
                </a:lnTo>
                <a:cubicBezTo>
                  <a:pt x="757419" y="4968964"/>
                  <a:pt x="761501" y="4979699"/>
                  <a:pt x="759476" y="4985638"/>
                </a:cubicBezTo>
                <a:lnTo>
                  <a:pt x="886447" y="5028941"/>
                </a:lnTo>
                <a:lnTo>
                  <a:pt x="951898" y="5116362"/>
                </a:lnTo>
                <a:lnTo>
                  <a:pt x="1016425" y="5138369"/>
                </a:lnTo>
                <a:cubicBezTo>
                  <a:pt x="1022133" y="5121631"/>
                  <a:pt x="1038864" y="5117993"/>
                  <a:pt x="1066616" y="5127458"/>
                </a:cubicBezTo>
                <a:lnTo>
                  <a:pt x="1089512" y="5135266"/>
                </a:lnTo>
                <a:cubicBezTo>
                  <a:pt x="1099401" y="5197109"/>
                  <a:pt x="1101952" y="5235049"/>
                  <a:pt x="1097164" y="5249087"/>
                </a:cubicBezTo>
                <a:cubicBezTo>
                  <a:pt x="1089429" y="5271767"/>
                  <a:pt x="1074942" y="5291540"/>
                  <a:pt x="1053700" y="5308405"/>
                </a:cubicBezTo>
                <a:cubicBezTo>
                  <a:pt x="1042163" y="5387654"/>
                  <a:pt x="1027462" y="5453467"/>
                  <a:pt x="1009600" y="5505843"/>
                </a:cubicBezTo>
                <a:lnTo>
                  <a:pt x="958496" y="5655685"/>
                </a:lnTo>
                <a:cubicBezTo>
                  <a:pt x="954261" y="5668104"/>
                  <a:pt x="943549" y="5676807"/>
                  <a:pt x="926357" y="5681794"/>
                </a:cubicBezTo>
                <a:cubicBezTo>
                  <a:pt x="937104" y="5695706"/>
                  <a:pt x="940265" y="5709141"/>
                  <a:pt x="935845" y="5722101"/>
                </a:cubicBezTo>
                <a:lnTo>
                  <a:pt x="868170" y="5920539"/>
                </a:lnTo>
                <a:cubicBezTo>
                  <a:pt x="872011" y="6018293"/>
                  <a:pt x="883422" y="6077941"/>
                  <a:pt x="902409" y="6099486"/>
                </a:cubicBezTo>
                <a:lnTo>
                  <a:pt x="865671" y="6207210"/>
                </a:lnTo>
                <a:lnTo>
                  <a:pt x="901094" y="6246416"/>
                </a:lnTo>
                <a:lnTo>
                  <a:pt x="875405" y="6321742"/>
                </a:lnTo>
                <a:cubicBezTo>
                  <a:pt x="866171" y="6330649"/>
                  <a:pt x="849758" y="6331079"/>
                  <a:pt x="826169" y="6323033"/>
                </a:cubicBezTo>
                <a:cubicBezTo>
                  <a:pt x="798414" y="6313568"/>
                  <a:pt x="786299" y="6278695"/>
                  <a:pt x="789818" y="6218412"/>
                </a:cubicBezTo>
                <a:cubicBezTo>
                  <a:pt x="775942" y="6213680"/>
                  <a:pt x="770015" y="6208343"/>
                  <a:pt x="772041" y="6202403"/>
                </a:cubicBezTo>
                <a:lnTo>
                  <a:pt x="786128" y="6161096"/>
                </a:lnTo>
                <a:cubicBezTo>
                  <a:pt x="825722" y="6045001"/>
                  <a:pt x="781688" y="5965187"/>
                  <a:pt x="654023" y="5921647"/>
                </a:cubicBezTo>
                <a:cubicBezTo>
                  <a:pt x="580632" y="5809819"/>
                  <a:pt x="544763" y="5751473"/>
                  <a:pt x="546421" y="5746613"/>
                </a:cubicBezTo>
                <a:lnTo>
                  <a:pt x="525607" y="5739514"/>
                </a:lnTo>
                <a:cubicBezTo>
                  <a:pt x="497855" y="5730050"/>
                  <a:pt x="481216" y="5733418"/>
                  <a:pt x="475691" y="5749616"/>
                </a:cubicBezTo>
                <a:cubicBezTo>
                  <a:pt x="456262" y="5742990"/>
                  <a:pt x="432512" y="5719520"/>
                  <a:pt x="404437" y="5679204"/>
                </a:cubicBezTo>
                <a:lnTo>
                  <a:pt x="413000" y="5654095"/>
                </a:lnTo>
                <a:lnTo>
                  <a:pt x="439341" y="5644995"/>
                </a:lnTo>
                <a:lnTo>
                  <a:pt x="338465" y="5518368"/>
                </a:lnTo>
                <a:cubicBezTo>
                  <a:pt x="317223" y="5535234"/>
                  <a:pt x="303746" y="5552036"/>
                  <a:pt x="298038" y="5568775"/>
                </a:cubicBezTo>
                <a:lnTo>
                  <a:pt x="277225" y="5561677"/>
                </a:lnTo>
                <a:cubicBezTo>
                  <a:pt x="142885" y="5442323"/>
                  <a:pt x="85200" y="5354838"/>
                  <a:pt x="104168" y="5299220"/>
                </a:cubicBezTo>
                <a:cubicBezTo>
                  <a:pt x="90292" y="5294488"/>
                  <a:pt x="80721" y="5229440"/>
                  <a:pt x="75455" y="5104075"/>
                </a:cubicBezTo>
                <a:cubicBezTo>
                  <a:pt x="94404" y="5098482"/>
                  <a:pt x="104891" y="5092715"/>
                  <a:pt x="106916" y="5086776"/>
                </a:cubicBezTo>
                <a:cubicBezTo>
                  <a:pt x="77775" y="5076838"/>
                  <a:pt x="65047" y="5066470"/>
                  <a:pt x="68730" y="5055669"/>
                </a:cubicBezTo>
                <a:lnTo>
                  <a:pt x="77293" y="5030561"/>
                </a:lnTo>
                <a:cubicBezTo>
                  <a:pt x="89448" y="4994923"/>
                  <a:pt x="88739" y="4951583"/>
                  <a:pt x="75163" y="4900540"/>
                </a:cubicBezTo>
                <a:lnTo>
                  <a:pt x="130882" y="4873431"/>
                </a:lnTo>
                <a:cubicBezTo>
                  <a:pt x="103127" y="4863965"/>
                  <a:pt x="91185" y="4853563"/>
                  <a:pt x="95051" y="4842223"/>
                </a:cubicBezTo>
                <a:lnTo>
                  <a:pt x="120465" y="4767707"/>
                </a:lnTo>
                <a:cubicBezTo>
                  <a:pt x="95746" y="4744810"/>
                  <a:pt x="83319" y="4688131"/>
                  <a:pt x="83189" y="4597671"/>
                </a:cubicBezTo>
                <a:lnTo>
                  <a:pt x="108601" y="4523156"/>
                </a:lnTo>
                <a:cubicBezTo>
                  <a:pt x="92720" y="4474338"/>
                  <a:pt x="85700" y="4447231"/>
                  <a:pt x="87542" y="4441832"/>
                </a:cubicBezTo>
                <a:lnTo>
                  <a:pt x="112955" y="4367316"/>
                </a:lnTo>
                <a:lnTo>
                  <a:pt x="79890" y="4328009"/>
                </a:lnTo>
                <a:lnTo>
                  <a:pt x="108065" y="4245395"/>
                </a:lnTo>
                <a:cubicBezTo>
                  <a:pt x="110275" y="4238916"/>
                  <a:pt x="106110" y="4203438"/>
                  <a:pt x="95568" y="4138963"/>
                </a:cubicBezTo>
                <a:lnTo>
                  <a:pt x="115457" y="4080646"/>
                </a:lnTo>
                <a:lnTo>
                  <a:pt x="82115" y="4042150"/>
                </a:lnTo>
                <a:lnTo>
                  <a:pt x="110567" y="3958725"/>
                </a:lnTo>
                <a:lnTo>
                  <a:pt x="92901" y="3731181"/>
                </a:lnTo>
                <a:cubicBezTo>
                  <a:pt x="94927" y="3725241"/>
                  <a:pt x="102879" y="3724639"/>
                  <a:pt x="116755" y="3729371"/>
                </a:cubicBezTo>
                <a:cubicBezTo>
                  <a:pt x="118965" y="3722891"/>
                  <a:pt x="110527" y="3609103"/>
                  <a:pt x="91440" y="3388005"/>
                </a:cubicBezTo>
                <a:lnTo>
                  <a:pt x="112252" y="3395104"/>
                </a:lnTo>
                <a:cubicBezTo>
                  <a:pt x="90112" y="3364648"/>
                  <a:pt x="83090" y="3337539"/>
                  <a:pt x="91193" y="3313780"/>
                </a:cubicBezTo>
                <a:lnTo>
                  <a:pt x="108318" y="3263563"/>
                </a:lnTo>
                <a:lnTo>
                  <a:pt x="74977" y="3225067"/>
                </a:lnTo>
                <a:lnTo>
                  <a:pt x="106191" y="3133543"/>
                </a:lnTo>
                <a:cubicBezTo>
                  <a:pt x="81653" y="3110105"/>
                  <a:pt x="69840" y="3028921"/>
                  <a:pt x="70751" y="2889990"/>
                </a:cubicBezTo>
                <a:lnTo>
                  <a:pt x="91566" y="2897090"/>
                </a:lnTo>
                <a:lnTo>
                  <a:pt x="40200" y="2768360"/>
                </a:lnTo>
                <a:lnTo>
                  <a:pt x="65614" y="2693844"/>
                </a:lnTo>
                <a:cubicBezTo>
                  <a:pt x="43399" y="2677226"/>
                  <a:pt x="34136" y="2633984"/>
                  <a:pt x="37829" y="2564115"/>
                </a:cubicBezTo>
                <a:cubicBezTo>
                  <a:pt x="23952" y="2559382"/>
                  <a:pt x="17934" y="2554316"/>
                  <a:pt x="19776" y="2548916"/>
                </a:cubicBezTo>
                <a:lnTo>
                  <a:pt x="50989" y="2457392"/>
                </a:lnTo>
                <a:lnTo>
                  <a:pt x="17924" y="2418085"/>
                </a:lnTo>
                <a:lnTo>
                  <a:pt x="54663" y="2310361"/>
                </a:lnTo>
                <a:cubicBezTo>
                  <a:pt x="34854" y="2295771"/>
                  <a:pt x="24671" y="2255226"/>
                  <a:pt x="24111" y="2188732"/>
                </a:cubicBezTo>
                <a:cubicBezTo>
                  <a:pt x="10235" y="2184000"/>
                  <a:pt x="4219" y="2178934"/>
                  <a:pt x="6061" y="2173534"/>
                </a:cubicBezTo>
                <a:cubicBezTo>
                  <a:pt x="7903" y="2168135"/>
                  <a:pt x="15760" y="2167799"/>
                  <a:pt x="29637" y="2172532"/>
                </a:cubicBezTo>
                <a:cubicBezTo>
                  <a:pt x="33328" y="2102664"/>
                  <a:pt x="24066" y="2059421"/>
                  <a:pt x="1851" y="2042803"/>
                </a:cubicBezTo>
                <a:lnTo>
                  <a:pt x="33064" y="1951278"/>
                </a:lnTo>
                <a:lnTo>
                  <a:pt x="0" y="1911972"/>
                </a:lnTo>
                <a:lnTo>
                  <a:pt x="28175" y="1829356"/>
                </a:lnTo>
                <a:cubicBezTo>
                  <a:pt x="12661" y="1779461"/>
                  <a:pt x="10028" y="1716778"/>
                  <a:pt x="20276" y="1641309"/>
                </a:cubicBezTo>
                <a:lnTo>
                  <a:pt x="28563" y="1617012"/>
                </a:lnTo>
                <a:lnTo>
                  <a:pt x="7747" y="1609913"/>
                </a:lnTo>
                <a:lnTo>
                  <a:pt x="41723" y="1510288"/>
                </a:lnTo>
                <a:lnTo>
                  <a:pt x="6576" y="1470272"/>
                </a:lnTo>
                <a:lnTo>
                  <a:pt x="51877" y="1337439"/>
                </a:lnTo>
                <a:cubicBezTo>
                  <a:pt x="44014" y="1269658"/>
                  <a:pt x="58936" y="1132794"/>
                  <a:pt x="96642" y="926847"/>
                </a:cubicBezTo>
                <a:cubicBezTo>
                  <a:pt x="98484" y="921447"/>
                  <a:pt x="107037" y="921351"/>
                  <a:pt x="122300" y="926556"/>
                </a:cubicBezTo>
                <a:lnTo>
                  <a:pt x="119294" y="860430"/>
                </a:lnTo>
                <a:lnTo>
                  <a:pt x="206858" y="603675"/>
                </a:lnTo>
                <a:cubicBezTo>
                  <a:pt x="216250" y="576137"/>
                  <a:pt x="235515" y="567337"/>
                  <a:pt x="264657" y="577275"/>
                </a:cubicBezTo>
                <a:lnTo>
                  <a:pt x="249642" y="553167"/>
                </a:lnTo>
                <a:lnTo>
                  <a:pt x="291905" y="429244"/>
                </a:lnTo>
                <a:cubicBezTo>
                  <a:pt x="296141" y="416824"/>
                  <a:pt x="306855" y="408122"/>
                  <a:pt x="324046" y="403135"/>
                </a:cubicBezTo>
                <a:cubicBezTo>
                  <a:pt x="301903" y="372678"/>
                  <a:pt x="294883" y="345571"/>
                  <a:pt x="302987" y="321811"/>
                </a:cubicBezTo>
                <a:lnTo>
                  <a:pt x="365415" y="138762"/>
                </a:lnTo>
                <a:cubicBezTo>
                  <a:pt x="415023" y="106855"/>
                  <a:pt x="457866" y="97055"/>
                  <a:pt x="493945" y="109359"/>
                </a:cubicBezTo>
                <a:cubicBezTo>
                  <a:pt x="505045" y="113146"/>
                  <a:pt x="531342" y="106441"/>
                  <a:pt x="572835" y="89248"/>
                </a:cubicBezTo>
                <a:lnTo>
                  <a:pt x="584160" y="56041"/>
                </a:lnTo>
                <a:lnTo>
                  <a:pt x="550816" y="17543"/>
                </a:lnTo>
                <a:lnTo>
                  <a:pt x="553854" y="8633"/>
                </a:lnTo>
                <a:cubicBezTo>
                  <a:pt x="555696" y="3233"/>
                  <a:pt x="560547" y="367"/>
                  <a:pt x="568405" y="34"/>
                </a:cubicBezTo>
                <a:close/>
              </a:path>
            </a:pathLst>
          </a:custGeom>
        </p:spPr>
        <p:txBody>
          <a:bodyPr wrap="square">
            <a:noAutofit/>
          </a:bodyPr>
          <a:lstStyle/>
          <a:p>
            <a:endParaRPr lang="ru-RU"/>
          </a:p>
        </p:txBody>
      </p:sp>
    </p:spTree>
    <p:extLst>
      <p:ext uri="{BB962C8B-B14F-4D97-AF65-F5344CB8AC3E}">
        <p14:creationId xmlns:p14="http://schemas.microsoft.com/office/powerpoint/2010/main" val="149297056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5838825" cy="5963478"/>
          </a:xfrm>
          <a:prstGeom prst="rect">
            <a:avLst/>
          </a:prstGeom>
        </p:spPr>
        <p:txBody>
          <a:bodyPr/>
          <a:lstStyle/>
          <a:p>
            <a:endParaRPr lang="ru-RU"/>
          </a:p>
        </p:txBody>
      </p:sp>
      <p:sp>
        <p:nvSpPr>
          <p:cNvPr id="5" name="Рисунок 2"/>
          <p:cNvSpPr>
            <a:spLocks noGrp="1"/>
          </p:cNvSpPr>
          <p:nvPr>
            <p:ph type="pic" sz="quarter" idx="11"/>
          </p:nvPr>
        </p:nvSpPr>
        <p:spPr>
          <a:xfrm>
            <a:off x="632327" y="675774"/>
            <a:ext cx="4574170" cy="4788219"/>
          </a:xfrm>
          <a:prstGeom prst="rect">
            <a:avLst/>
          </a:prstGeom>
        </p:spPr>
        <p:txBody>
          <a:bodyPr/>
          <a:lstStyle/>
          <a:p>
            <a:endParaRPr lang="ru-RU"/>
          </a:p>
        </p:txBody>
      </p:sp>
    </p:spTree>
    <p:extLst>
      <p:ext uri="{BB962C8B-B14F-4D97-AF65-F5344CB8AC3E}">
        <p14:creationId xmlns:p14="http://schemas.microsoft.com/office/powerpoint/2010/main" val="48375132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4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4443663" y="0"/>
            <a:ext cx="7748337" cy="6858000"/>
          </a:xfrm>
          <a:prstGeom prst="rect">
            <a:avLst/>
          </a:prstGeom>
        </p:spPr>
        <p:txBody>
          <a:bodyPr/>
          <a:lstStyle/>
          <a:p>
            <a:endParaRPr lang="ru-RU"/>
          </a:p>
        </p:txBody>
      </p:sp>
    </p:spTree>
    <p:extLst>
      <p:ext uri="{BB962C8B-B14F-4D97-AF65-F5344CB8AC3E}">
        <p14:creationId xmlns:p14="http://schemas.microsoft.com/office/powerpoint/2010/main" val="64816631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5_Вертикальный заголовок и текс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136428" y="2804844"/>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6" name="Рисунок 5"/>
          <p:cNvSpPr>
            <a:spLocks noGrp="1"/>
          </p:cNvSpPr>
          <p:nvPr>
            <p:ph type="pic" sz="quarter" idx="11"/>
          </p:nvPr>
        </p:nvSpPr>
        <p:spPr>
          <a:xfrm>
            <a:off x="2123597" y="2804843"/>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7" name="Рисунок 6"/>
          <p:cNvSpPr>
            <a:spLocks noGrp="1"/>
          </p:cNvSpPr>
          <p:nvPr>
            <p:ph type="pic" sz="quarter" idx="12"/>
          </p:nvPr>
        </p:nvSpPr>
        <p:spPr>
          <a:xfrm>
            <a:off x="8149259" y="2804844"/>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3" name="Рисунок 2"/>
          <p:cNvSpPr>
            <a:spLocks noGrp="1"/>
          </p:cNvSpPr>
          <p:nvPr>
            <p:ph type="pic" sz="quarter" idx="13"/>
          </p:nvPr>
        </p:nvSpPr>
        <p:spPr>
          <a:xfrm>
            <a:off x="2123597" y="1715456"/>
            <a:ext cx="1919288" cy="817562"/>
          </a:xfrm>
          <a:prstGeom prst="rect">
            <a:avLst/>
          </a:prstGeom>
        </p:spPr>
        <p:txBody>
          <a:bodyPr/>
          <a:lstStyle/>
          <a:p>
            <a:endParaRPr lang="ru-RU"/>
          </a:p>
        </p:txBody>
      </p:sp>
      <p:sp>
        <p:nvSpPr>
          <p:cNvPr id="8" name="Рисунок 2"/>
          <p:cNvSpPr>
            <a:spLocks noGrp="1"/>
          </p:cNvSpPr>
          <p:nvPr>
            <p:ph type="pic" sz="quarter" idx="14"/>
          </p:nvPr>
        </p:nvSpPr>
        <p:spPr>
          <a:xfrm>
            <a:off x="5136428" y="1715456"/>
            <a:ext cx="1919288" cy="817562"/>
          </a:xfrm>
          <a:prstGeom prst="rect">
            <a:avLst/>
          </a:prstGeom>
        </p:spPr>
        <p:txBody>
          <a:bodyPr/>
          <a:lstStyle/>
          <a:p>
            <a:endParaRPr lang="ru-RU"/>
          </a:p>
        </p:txBody>
      </p:sp>
      <p:sp>
        <p:nvSpPr>
          <p:cNvPr id="9" name="Рисунок 2"/>
          <p:cNvSpPr>
            <a:spLocks noGrp="1"/>
          </p:cNvSpPr>
          <p:nvPr>
            <p:ph type="pic" sz="quarter" idx="15"/>
          </p:nvPr>
        </p:nvSpPr>
        <p:spPr>
          <a:xfrm>
            <a:off x="8149259" y="1715456"/>
            <a:ext cx="1919288" cy="817562"/>
          </a:xfrm>
          <a:prstGeom prst="rect">
            <a:avLst/>
          </a:prstGeom>
        </p:spPr>
        <p:txBody>
          <a:bodyPr/>
          <a:lstStyle/>
          <a:p>
            <a:endParaRPr lang="ru-RU"/>
          </a:p>
        </p:txBody>
      </p:sp>
    </p:spTree>
    <p:extLst>
      <p:ext uri="{BB962C8B-B14F-4D97-AF65-F5344CB8AC3E}">
        <p14:creationId xmlns:p14="http://schemas.microsoft.com/office/powerpoint/2010/main" val="6312182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7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5922491" y="2523262"/>
            <a:ext cx="1919288" cy="817562"/>
          </a:xfrm>
          <a:prstGeom prst="rect">
            <a:avLst/>
          </a:prstGeom>
        </p:spPr>
        <p:txBody>
          <a:bodyPr/>
          <a:lstStyle/>
          <a:p>
            <a:endParaRPr lang="ru-RU"/>
          </a:p>
        </p:txBody>
      </p:sp>
      <p:sp>
        <p:nvSpPr>
          <p:cNvPr id="8" name="Рисунок 2"/>
          <p:cNvSpPr>
            <a:spLocks noGrp="1"/>
          </p:cNvSpPr>
          <p:nvPr>
            <p:ph type="pic" sz="quarter" idx="14"/>
          </p:nvPr>
        </p:nvSpPr>
        <p:spPr>
          <a:xfrm>
            <a:off x="5922491" y="995377"/>
            <a:ext cx="1919288" cy="817562"/>
          </a:xfrm>
          <a:prstGeom prst="rect">
            <a:avLst/>
          </a:prstGeom>
        </p:spPr>
        <p:txBody>
          <a:bodyPr/>
          <a:lstStyle/>
          <a:p>
            <a:endParaRPr lang="ru-RU"/>
          </a:p>
        </p:txBody>
      </p:sp>
      <p:sp>
        <p:nvSpPr>
          <p:cNvPr id="9" name="Рисунок 2"/>
          <p:cNvSpPr>
            <a:spLocks noGrp="1"/>
          </p:cNvSpPr>
          <p:nvPr>
            <p:ph type="pic" sz="quarter" idx="15"/>
          </p:nvPr>
        </p:nvSpPr>
        <p:spPr>
          <a:xfrm>
            <a:off x="8935322" y="995377"/>
            <a:ext cx="1919288" cy="817562"/>
          </a:xfrm>
          <a:prstGeom prst="rect">
            <a:avLst/>
          </a:prstGeom>
        </p:spPr>
        <p:txBody>
          <a:bodyPr/>
          <a:lstStyle/>
          <a:p>
            <a:endParaRPr lang="ru-RU"/>
          </a:p>
        </p:txBody>
      </p:sp>
      <p:sp>
        <p:nvSpPr>
          <p:cNvPr id="10" name="Рисунок 2"/>
          <p:cNvSpPr>
            <a:spLocks noGrp="1"/>
          </p:cNvSpPr>
          <p:nvPr>
            <p:ph type="pic" sz="quarter" idx="16"/>
          </p:nvPr>
        </p:nvSpPr>
        <p:spPr>
          <a:xfrm>
            <a:off x="8935322" y="2523262"/>
            <a:ext cx="1919288" cy="817562"/>
          </a:xfrm>
          <a:prstGeom prst="rect">
            <a:avLst/>
          </a:prstGeom>
        </p:spPr>
        <p:txBody>
          <a:bodyPr/>
          <a:lstStyle/>
          <a:p>
            <a:endParaRPr lang="ru-RU"/>
          </a:p>
        </p:txBody>
      </p:sp>
      <p:sp>
        <p:nvSpPr>
          <p:cNvPr id="11" name="Рисунок 2"/>
          <p:cNvSpPr>
            <a:spLocks noGrp="1"/>
          </p:cNvSpPr>
          <p:nvPr>
            <p:ph type="pic" sz="quarter" idx="17"/>
          </p:nvPr>
        </p:nvSpPr>
        <p:spPr>
          <a:xfrm>
            <a:off x="5922491" y="4051147"/>
            <a:ext cx="1919288" cy="817562"/>
          </a:xfrm>
          <a:prstGeom prst="rect">
            <a:avLst/>
          </a:prstGeom>
        </p:spPr>
        <p:txBody>
          <a:bodyPr/>
          <a:lstStyle/>
          <a:p>
            <a:endParaRPr lang="ru-RU"/>
          </a:p>
        </p:txBody>
      </p:sp>
      <p:sp>
        <p:nvSpPr>
          <p:cNvPr id="12" name="Рисунок 2"/>
          <p:cNvSpPr>
            <a:spLocks noGrp="1"/>
          </p:cNvSpPr>
          <p:nvPr>
            <p:ph type="pic" sz="quarter" idx="18"/>
          </p:nvPr>
        </p:nvSpPr>
        <p:spPr>
          <a:xfrm>
            <a:off x="8935322" y="4051147"/>
            <a:ext cx="1919288" cy="817562"/>
          </a:xfrm>
          <a:prstGeom prst="rect">
            <a:avLst/>
          </a:prstGeom>
        </p:spPr>
        <p:txBody>
          <a:bodyPr/>
          <a:lstStyle/>
          <a:p>
            <a:endParaRPr lang="ru-RU"/>
          </a:p>
        </p:txBody>
      </p:sp>
    </p:spTree>
    <p:extLst>
      <p:ext uri="{BB962C8B-B14F-4D97-AF65-F5344CB8AC3E}">
        <p14:creationId xmlns:p14="http://schemas.microsoft.com/office/powerpoint/2010/main" val="108906538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6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1369616" y="2290220"/>
            <a:ext cx="1919288" cy="1796297"/>
          </a:xfrm>
          <a:prstGeom prst="rect">
            <a:avLst/>
          </a:prstGeom>
        </p:spPr>
        <p:txBody>
          <a:bodyPr/>
          <a:lstStyle/>
          <a:p>
            <a:endParaRPr lang="ru-RU"/>
          </a:p>
        </p:txBody>
      </p:sp>
      <p:sp>
        <p:nvSpPr>
          <p:cNvPr id="8" name="Рисунок 2"/>
          <p:cNvSpPr>
            <a:spLocks noGrp="1"/>
          </p:cNvSpPr>
          <p:nvPr>
            <p:ph type="pic" sz="quarter" idx="14"/>
          </p:nvPr>
        </p:nvSpPr>
        <p:spPr>
          <a:xfrm>
            <a:off x="3885143" y="2290220"/>
            <a:ext cx="1919288" cy="1796296"/>
          </a:xfrm>
          <a:prstGeom prst="rect">
            <a:avLst/>
          </a:prstGeom>
        </p:spPr>
        <p:txBody>
          <a:bodyPr/>
          <a:lstStyle/>
          <a:p>
            <a:endParaRPr lang="ru-RU"/>
          </a:p>
        </p:txBody>
      </p:sp>
      <p:sp>
        <p:nvSpPr>
          <p:cNvPr id="9" name="Рисунок 2"/>
          <p:cNvSpPr>
            <a:spLocks noGrp="1"/>
          </p:cNvSpPr>
          <p:nvPr>
            <p:ph type="pic" sz="quarter" idx="15"/>
          </p:nvPr>
        </p:nvSpPr>
        <p:spPr>
          <a:xfrm>
            <a:off x="6400670" y="2290220"/>
            <a:ext cx="1919288" cy="1796296"/>
          </a:xfrm>
          <a:prstGeom prst="rect">
            <a:avLst/>
          </a:prstGeom>
        </p:spPr>
        <p:txBody>
          <a:bodyPr/>
          <a:lstStyle/>
          <a:p>
            <a:endParaRPr lang="ru-RU"/>
          </a:p>
        </p:txBody>
      </p:sp>
      <p:sp>
        <p:nvSpPr>
          <p:cNvPr id="10" name="Рисунок 2"/>
          <p:cNvSpPr>
            <a:spLocks noGrp="1"/>
          </p:cNvSpPr>
          <p:nvPr>
            <p:ph type="pic" sz="quarter" idx="16"/>
          </p:nvPr>
        </p:nvSpPr>
        <p:spPr>
          <a:xfrm>
            <a:off x="8916197" y="2290220"/>
            <a:ext cx="1919288" cy="1796296"/>
          </a:xfrm>
          <a:prstGeom prst="rect">
            <a:avLst/>
          </a:prstGeom>
        </p:spPr>
        <p:txBody>
          <a:bodyPr/>
          <a:lstStyle/>
          <a:p>
            <a:endParaRPr lang="ru-RU"/>
          </a:p>
        </p:txBody>
      </p:sp>
    </p:spTree>
    <p:extLst>
      <p:ext uri="{BB962C8B-B14F-4D97-AF65-F5344CB8AC3E}">
        <p14:creationId xmlns:p14="http://schemas.microsoft.com/office/powerpoint/2010/main" val="60301156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8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0"/>
            <a:ext cx="12192000" cy="2277979"/>
          </a:xfrm>
          <a:prstGeom prst="rect">
            <a:avLst/>
          </a:prstGeom>
        </p:spPr>
        <p:txBody>
          <a:bodyPr/>
          <a:lstStyle/>
          <a:p>
            <a:endParaRPr lang="ru-RU"/>
          </a:p>
        </p:txBody>
      </p:sp>
      <p:sp>
        <p:nvSpPr>
          <p:cNvPr id="11" name="Рисунок 5"/>
          <p:cNvSpPr>
            <a:spLocks noGrp="1"/>
          </p:cNvSpPr>
          <p:nvPr>
            <p:ph type="pic" sz="quarter" idx="11"/>
          </p:nvPr>
        </p:nvSpPr>
        <p:spPr>
          <a:xfrm>
            <a:off x="5136428" y="3107971"/>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Tree>
    <p:extLst>
      <p:ext uri="{BB962C8B-B14F-4D97-AF65-F5344CB8AC3E}">
        <p14:creationId xmlns:p14="http://schemas.microsoft.com/office/powerpoint/2010/main" val="188863130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4.xml"/><Relationship Id="rId21" Type="http://schemas.openxmlformats.org/officeDocument/2006/relationships/slideLayout" Target="../slideLayouts/slideLayout89.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63" Type="http://schemas.openxmlformats.org/officeDocument/2006/relationships/slideLayout" Target="../slideLayouts/slideLayout131.xml"/><Relationship Id="rId68" Type="http://schemas.openxmlformats.org/officeDocument/2006/relationships/slideLayout" Target="../slideLayouts/slideLayout136.xml"/><Relationship Id="rId7" Type="http://schemas.openxmlformats.org/officeDocument/2006/relationships/slideLayout" Target="../slideLayouts/slideLayout75.xml"/><Relationship Id="rId71" Type="http://schemas.openxmlformats.org/officeDocument/2006/relationships/theme" Target="../theme/theme2.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66" Type="http://schemas.openxmlformats.org/officeDocument/2006/relationships/slideLayout" Target="../slideLayouts/slideLayout134.xml"/><Relationship Id="rId5" Type="http://schemas.openxmlformats.org/officeDocument/2006/relationships/slideLayout" Target="../slideLayouts/slideLayout73.xml"/><Relationship Id="rId61" Type="http://schemas.openxmlformats.org/officeDocument/2006/relationships/slideLayout" Target="../slideLayouts/slideLayout129.xml"/><Relationship Id="rId19" Type="http://schemas.openxmlformats.org/officeDocument/2006/relationships/slideLayout" Target="../slideLayouts/slideLayout8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slideLayout" Target="../slideLayouts/slideLayout137.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72" Type="http://schemas.openxmlformats.org/officeDocument/2006/relationships/image" Target="../media/image2.png"/><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70" Type="http://schemas.openxmlformats.org/officeDocument/2006/relationships/slideLayout" Target="../slideLayouts/slideLayout13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10" Type="http://schemas.openxmlformats.org/officeDocument/2006/relationships/slideLayout" Target="../slideLayouts/slideLayout78.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slideLayout" Target="../slideLayouts/slideLayout107.xml"/><Relationship Id="rId34" Type="http://schemas.openxmlformats.org/officeDocument/2006/relationships/slideLayout" Target="../slideLayouts/slideLayout102.xml"/><Relationship Id="rId50" Type="http://schemas.openxmlformats.org/officeDocument/2006/relationships/slideLayout" Target="../slideLayouts/slideLayout118.xml"/><Relationship Id="rId55" Type="http://schemas.openxmlformats.org/officeDocument/2006/relationships/slideLayout" Target="../slideLayouts/slideLayout1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theme" Target="../theme/theme3.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66">
            <a:extLst>
              <a:ext uri="{FF2B5EF4-FFF2-40B4-BE49-F238E27FC236}">
                <a16:creationId xmlns:a16="http://schemas.microsoft.com/office/drawing/2014/main" id="{4B9A6BD0-85AB-4347-9D14-40DE34F88832}"/>
              </a:ext>
            </a:extLst>
          </p:cNvPr>
          <p:cNvSpPr/>
          <p:nvPr userDrawn="1"/>
        </p:nvSpPr>
        <p:spPr>
          <a:xfrm flipV="1">
            <a:off x="0" y="-1"/>
            <a:ext cx="12192000" cy="885470"/>
          </a:xfrm>
          <a:prstGeom prst="rect">
            <a:avLst/>
          </a:prstGeom>
          <a:solidFill>
            <a:schemeClr val="tx1"/>
          </a:solidFill>
          <a:ln w="25400">
            <a:solidFill>
              <a:srgbClr val="EBEBEB">
                <a:alpha val="10000"/>
              </a:srgb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dirty="0"/>
          </a:p>
        </p:txBody>
      </p:sp>
      <p:pic>
        <p:nvPicPr>
          <p:cNvPr id="9" name="Immagine 8">
            <a:extLst>
              <a:ext uri="{FF2B5EF4-FFF2-40B4-BE49-F238E27FC236}">
                <a16:creationId xmlns:a16="http://schemas.microsoft.com/office/drawing/2014/main" id="{2765DFB1-2E1C-E84C-99D9-D4794FB9A2FC}"/>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10245389" y="265010"/>
            <a:ext cx="1613236" cy="536859"/>
          </a:xfrm>
          <a:prstGeom prst="rect">
            <a:avLst/>
          </a:prstGeom>
        </p:spPr>
      </p:pic>
    </p:spTree>
    <p:extLst>
      <p:ext uri="{BB962C8B-B14F-4D97-AF65-F5344CB8AC3E}">
        <p14:creationId xmlns:p14="http://schemas.microsoft.com/office/powerpoint/2010/main" val="41841123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8" r:id="rId29"/>
    <p:sldLayoutId id="2147483677" r:id="rId30"/>
    <p:sldLayoutId id="2147483679"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4" r:id="rId41"/>
    <p:sldLayoutId id="2147483691" r:id="rId42"/>
    <p:sldLayoutId id="2147483692" r:id="rId43"/>
    <p:sldLayoutId id="2147483693" r:id="rId44"/>
    <p:sldLayoutId id="2147483680" r:id="rId45"/>
    <p:sldLayoutId id="2147483681"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809" r:id="rId67"/>
    <p:sldLayoutId id="2147483811" r:id="rId68"/>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hape 66"/>
          <p:cNvSpPr/>
          <p:nvPr userDrawn="1"/>
        </p:nvSpPr>
        <p:spPr>
          <a:xfrm>
            <a:off x="0" y="885473"/>
            <a:ext cx="12192000" cy="5972528"/>
          </a:xfrm>
          <a:prstGeom prst="rect">
            <a:avLst/>
          </a:prstGeom>
          <a:solidFill>
            <a:srgbClr val="70CDE3">
              <a:alpha val="10000"/>
            </a:srgbClr>
          </a:solidFill>
          <a:ln w="25400">
            <a:solidFill>
              <a:srgbClr val="EBEBEB">
                <a:alpha val="10000"/>
              </a:srgbClr>
            </a:solidFill>
            <a:miter lim="400000"/>
          </a:ln>
        </p:spPr>
        <p:txBody>
          <a:bodyPr lIns="0" tIns="0" rIns="0" bIns="0" anchor="ctr"/>
          <a:lstStyle/>
          <a:p>
            <a:pPr lvl="0" defTabSz="292100">
              <a:defRPr sz="4000">
                <a:solidFill>
                  <a:srgbClr val="FFFFFF"/>
                </a:solidFill>
                <a:effectLst>
                  <a:outerShdw blurRad="38100" dist="12700" dir="5400000" rotWithShape="0">
                    <a:srgbClr val="000000">
                      <a:alpha val="50000"/>
                    </a:srgbClr>
                  </a:outerShdw>
                </a:effectLst>
              </a:defRPr>
            </a:pPr>
            <a:endParaRPr sz="2000"/>
          </a:p>
        </p:txBody>
      </p:sp>
      <p:pic>
        <p:nvPicPr>
          <p:cNvPr id="7" name="Immagine 6">
            <a:extLst>
              <a:ext uri="{FF2B5EF4-FFF2-40B4-BE49-F238E27FC236}">
                <a16:creationId xmlns:a16="http://schemas.microsoft.com/office/drawing/2014/main" id="{232156F5-B0CB-934A-BBC6-76EDCE2158F0}"/>
              </a:ext>
            </a:extLst>
          </p:cNvPr>
          <p:cNvPicPr>
            <a:picLocks noChangeAspect="1"/>
          </p:cNvPicPr>
          <p:nvPr userDrawn="1"/>
        </p:nvPicPr>
        <p:blipFill>
          <a:blip r:embed="rId72">
            <a:extLst>
              <a:ext uri="{28A0092B-C50C-407E-A947-70E740481C1C}">
                <a14:useLocalDpi xmlns:a14="http://schemas.microsoft.com/office/drawing/2010/main" val="0"/>
              </a:ext>
            </a:extLst>
          </a:blip>
          <a:srcRect/>
          <a:stretch/>
        </p:blipFill>
        <p:spPr>
          <a:xfrm>
            <a:off x="10245390" y="265010"/>
            <a:ext cx="1613234" cy="536859"/>
          </a:xfrm>
          <a:prstGeom prst="rect">
            <a:avLst/>
          </a:prstGeom>
        </p:spPr>
      </p:pic>
    </p:spTree>
    <p:extLst>
      <p:ext uri="{BB962C8B-B14F-4D97-AF65-F5344CB8AC3E}">
        <p14:creationId xmlns:p14="http://schemas.microsoft.com/office/powerpoint/2010/main" val="4284865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 id="2147483785" r:id="rId47"/>
    <p:sldLayoutId id="2147483786" r:id="rId48"/>
    <p:sldLayoutId id="2147483787" r:id="rId49"/>
    <p:sldLayoutId id="2147483788" r:id="rId50"/>
    <p:sldLayoutId id="2147483789" r:id="rId51"/>
    <p:sldLayoutId id="2147483790" r:id="rId52"/>
    <p:sldLayoutId id="2147483791" r:id="rId53"/>
    <p:sldLayoutId id="2147483792" r:id="rId54"/>
    <p:sldLayoutId id="2147483793" r:id="rId55"/>
    <p:sldLayoutId id="2147483794" r:id="rId56"/>
    <p:sldLayoutId id="2147483795" r:id="rId57"/>
    <p:sldLayoutId id="2147483796" r:id="rId58"/>
    <p:sldLayoutId id="2147483797" r:id="rId59"/>
    <p:sldLayoutId id="2147483798" r:id="rId60"/>
    <p:sldLayoutId id="2147483799" r:id="rId61"/>
    <p:sldLayoutId id="2147483800" r:id="rId62"/>
    <p:sldLayoutId id="2147483801" r:id="rId63"/>
    <p:sldLayoutId id="2147483802" r:id="rId64"/>
    <p:sldLayoutId id="2147483803" r:id="rId65"/>
    <p:sldLayoutId id="2147483804" r:id="rId66"/>
    <p:sldLayoutId id="2147483805" r:id="rId67"/>
    <p:sldLayoutId id="2147483806" r:id="rId68"/>
    <p:sldLayoutId id="2147483807" r:id="rId69"/>
    <p:sldLayoutId id="2147483808" r:id="rId70"/>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8072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ransition spd="med"/>
  <p:hf sldNum="0" hdr="0" dt="0"/>
  <p:txStyles>
    <p:titleStyle>
      <a:lvl1pPr algn="ctr" defTabSz="412750">
        <a:defRPr sz="1800">
          <a:latin typeface="+mj-lt"/>
          <a:ea typeface="+mj-ea"/>
          <a:cs typeface="+mj-cs"/>
          <a:sym typeface="Roboto Regular"/>
        </a:defRPr>
      </a:lvl1pPr>
      <a:lvl2pPr indent="114300" algn="ctr" defTabSz="412750">
        <a:defRPr sz="1800">
          <a:latin typeface="+mj-lt"/>
          <a:ea typeface="+mj-ea"/>
          <a:cs typeface="+mj-cs"/>
          <a:sym typeface="Roboto Regular"/>
        </a:defRPr>
      </a:lvl2pPr>
      <a:lvl3pPr indent="228600" algn="ctr" defTabSz="412750">
        <a:defRPr sz="1800">
          <a:latin typeface="+mj-lt"/>
          <a:ea typeface="+mj-ea"/>
          <a:cs typeface="+mj-cs"/>
          <a:sym typeface="Roboto Regular"/>
        </a:defRPr>
      </a:lvl3pPr>
      <a:lvl4pPr indent="342900" algn="ctr" defTabSz="412750">
        <a:defRPr sz="1800">
          <a:latin typeface="+mj-lt"/>
          <a:ea typeface="+mj-ea"/>
          <a:cs typeface="+mj-cs"/>
          <a:sym typeface="Roboto Regular"/>
        </a:defRPr>
      </a:lvl4pPr>
      <a:lvl5pPr indent="457200" algn="ctr" defTabSz="412750">
        <a:defRPr sz="1800">
          <a:latin typeface="+mj-lt"/>
          <a:ea typeface="+mj-ea"/>
          <a:cs typeface="+mj-cs"/>
          <a:sym typeface="Roboto Regular"/>
        </a:defRPr>
      </a:lvl5pPr>
      <a:lvl6pPr indent="571500" algn="ctr" defTabSz="412750">
        <a:defRPr sz="1800">
          <a:latin typeface="+mj-lt"/>
          <a:ea typeface="+mj-ea"/>
          <a:cs typeface="+mj-cs"/>
          <a:sym typeface="Roboto Regular"/>
        </a:defRPr>
      </a:lvl6pPr>
      <a:lvl7pPr indent="685800" algn="ctr" defTabSz="412750">
        <a:defRPr sz="1800">
          <a:latin typeface="+mj-lt"/>
          <a:ea typeface="+mj-ea"/>
          <a:cs typeface="+mj-cs"/>
          <a:sym typeface="Roboto Regular"/>
        </a:defRPr>
      </a:lvl7pPr>
      <a:lvl8pPr indent="800100" algn="ctr" defTabSz="412750">
        <a:defRPr sz="1800">
          <a:latin typeface="+mj-lt"/>
          <a:ea typeface="+mj-ea"/>
          <a:cs typeface="+mj-cs"/>
          <a:sym typeface="Roboto Regular"/>
        </a:defRPr>
      </a:lvl8pPr>
      <a:lvl9pPr indent="914400" algn="ctr" defTabSz="412750">
        <a:defRPr sz="1800">
          <a:latin typeface="+mj-lt"/>
          <a:ea typeface="+mj-ea"/>
          <a:cs typeface="+mj-cs"/>
          <a:sym typeface="Roboto Regular"/>
        </a:defRPr>
      </a:lvl9pPr>
    </p:titleStyle>
    <p:bodyStyle>
      <a:lvl1pPr algn="ctr" defTabSz="412750">
        <a:defRPr sz="1800">
          <a:latin typeface="+mj-lt"/>
          <a:ea typeface="+mj-ea"/>
          <a:cs typeface="+mj-cs"/>
          <a:sym typeface="Roboto Regular"/>
        </a:defRPr>
      </a:lvl1pPr>
      <a:lvl2pPr algn="ctr" defTabSz="412750">
        <a:defRPr sz="1800">
          <a:latin typeface="+mj-lt"/>
          <a:ea typeface="+mj-ea"/>
          <a:cs typeface="+mj-cs"/>
          <a:sym typeface="Roboto Regular"/>
        </a:defRPr>
      </a:lvl2pPr>
      <a:lvl3pPr algn="ctr" defTabSz="412750">
        <a:defRPr sz="1800">
          <a:latin typeface="+mj-lt"/>
          <a:ea typeface="+mj-ea"/>
          <a:cs typeface="+mj-cs"/>
          <a:sym typeface="Roboto Regular"/>
        </a:defRPr>
      </a:lvl3pPr>
      <a:lvl4pPr algn="ctr" defTabSz="412750">
        <a:defRPr sz="1800">
          <a:latin typeface="+mj-lt"/>
          <a:ea typeface="+mj-ea"/>
          <a:cs typeface="+mj-cs"/>
          <a:sym typeface="Roboto Regular"/>
        </a:defRPr>
      </a:lvl4pPr>
      <a:lvl5pPr algn="ctr" defTabSz="412750">
        <a:defRPr sz="1800">
          <a:latin typeface="+mj-lt"/>
          <a:ea typeface="+mj-ea"/>
          <a:cs typeface="+mj-cs"/>
          <a:sym typeface="Roboto Regular"/>
        </a:defRPr>
      </a:lvl5pPr>
      <a:lvl6pPr indent="177800" algn="ctr" defTabSz="412750">
        <a:defRPr sz="1800">
          <a:latin typeface="+mj-lt"/>
          <a:ea typeface="+mj-ea"/>
          <a:cs typeface="+mj-cs"/>
          <a:sym typeface="Roboto Regular"/>
        </a:defRPr>
      </a:lvl6pPr>
      <a:lvl7pPr indent="355600" algn="ctr" defTabSz="412750">
        <a:defRPr sz="1800">
          <a:latin typeface="+mj-lt"/>
          <a:ea typeface="+mj-ea"/>
          <a:cs typeface="+mj-cs"/>
          <a:sym typeface="Roboto Regular"/>
        </a:defRPr>
      </a:lvl7pPr>
      <a:lvl8pPr indent="533400" algn="ctr" defTabSz="412750">
        <a:defRPr sz="1800">
          <a:latin typeface="+mj-lt"/>
          <a:ea typeface="+mj-ea"/>
          <a:cs typeface="+mj-cs"/>
          <a:sym typeface="Roboto Regular"/>
        </a:defRPr>
      </a:lvl8pPr>
      <a:lvl9pPr indent="711200" algn="ctr" defTabSz="412750">
        <a:defRPr sz="1800">
          <a:latin typeface="+mj-lt"/>
          <a:ea typeface="+mj-ea"/>
          <a:cs typeface="+mj-cs"/>
          <a:sym typeface="Roboto Regular"/>
        </a:defRPr>
      </a:lvl9pPr>
    </p:bodyStyle>
    <p:otherStyle>
      <a:lvl1pPr algn="ctr" defTabSz="412750">
        <a:defRPr sz="1200">
          <a:solidFill>
            <a:schemeClr val="tx1"/>
          </a:solidFill>
          <a:latin typeface="+mn-lt"/>
          <a:ea typeface="+mn-ea"/>
          <a:cs typeface="+mn-cs"/>
          <a:sym typeface="Gill Sans"/>
        </a:defRPr>
      </a:lvl1pPr>
      <a:lvl2pPr indent="114300" algn="ctr" defTabSz="412750">
        <a:defRPr sz="1200">
          <a:solidFill>
            <a:schemeClr val="tx1"/>
          </a:solidFill>
          <a:latin typeface="+mn-lt"/>
          <a:ea typeface="+mn-ea"/>
          <a:cs typeface="+mn-cs"/>
          <a:sym typeface="Gill Sans"/>
        </a:defRPr>
      </a:lvl2pPr>
      <a:lvl3pPr indent="228600" algn="ctr" defTabSz="412750">
        <a:defRPr sz="1200">
          <a:solidFill>
            <a:schemeClr val="tx1"/>
          </a:solidFill>
          <a:latin typeface="+mn-lt"/>
          <a:ea typeface="+mn-ea"/>
          <a:cs typeface="+mn-cs"/>
          <a:sym typeface="Gill Sans"/>
        </a:defRPr>
      </a:lvl3pPr>
      <a:lvl4pPr indent="342900" algn="ctr" defTabSz="412750">
        <a:defRPr sz="1200">
          <a:solidFill>
            <a:schemeClr val="tx1"/>
          </a:solidFill>
          <a:latin typeface="+mn-lt"/>
          <a:ea typeface="+mn-ea"/>
          <a:cs typeface="+mn-cs"/>
          <a:sym typeface="Gill Sans"/>
        </a:defRPr>
      </a:lvl4pPr>
      <a:lvl5pPr indent="457200" algn="ctr" defTabSz="412750">
        <a:defRPr sz="1200">
          <a:solidFill>
            <a:schemeClr val="tx1"/>
          </a:solidFill>
          <a:latin typeface="+mn-lt"/>
          <a:ea typeface="+mn-ea"/>
          <a:cs typeface="+mn-cs"/>
          <a:sym typeface="Gill Sans"/>
        </a:defRPr>
      </a:lvl5pPr>
      <a:lvl6pPr indent="571500" algn="ctr" defTabSz="412750">
        <a:defRPr sz="1200">
          <a:solidFill>
            <a:schemeClr val="tx1"/>
          </a:solidFill>
          <a:latin typeface="+mn-lt"/>
          <a:ea typeface="+mn-ea"/>
          <a:cs typeface="+mn-cs"/>
          <a:sym typeface="Gill Sans"/>
        </a:defRPr>
      </a:lvl6pPr>
      <a:lvl7pPr indent="685800" algn="ctr" defTabSz="412750">
        <a:defRPr sz="1200">
          <a:solidFill>
            <a:schemeClr val="tx1"/>
          </a:solidFill>
          <a:latin typeface="+mn-lt"/>
          <a:ea typeface="+mn-ea"/>
          <a:cs typeface="+mn-cs"/>
          <a:sym typeface="Gill Sans"/>
        </a:defRPr>
      </a:lvl7pPr>
      <a:lvl8pPr indent="800100" algn="ctr" defTabSz="412750">
        <a:defRPr sz="1200">
          <a:solidFill>
            <a:schemeClr val="tx1"/>
          </a:solidFill>
          <a:latin typeface="+mn-lt"/>
          <a:ea typeface="+mn-ea"/>
          <a:cs typeface="+mn-cs"/>
          <a:sym typeface="Gill Sans"/>
        </a:defRPr>
      </a:lvl8pPr>
      <a:lvl9pPr indent="914400" algn="ctr" defTabSz="412750">
        <a:defRPr sz="12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2DC585E-1522-B443-8012-1106CAE27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7" y="-18853"/>
            <a:ext cx="12204857" cy="6027892"/>
          </a:xfrm>
          <a:prstGeom prst="rect">
            <a:avLst/>
          </a:prstGeom>
        </p:spPr>
      </p:pic>
      <p:sp>
        <p:nvSpPr>
          <p:cNvPr id="3" name="Rettangolo 2">
            <a:extLst>
              <a:ext uri="{FF2B5EF4-FFF2-40B4-BE49-F238E27FC236}">
                <a16:creationId xmlns:a16="http://schemas.microsoft.com/office/drawing/2014/main" id="{7B63BEC5-55DE-CE43-95D0-1595E8C3ECDB}"/>
              </a:ext>
            </a:extLst>
          </p:cNvPr>
          <p:cNvSpPr/>
          <p:nvPr/>
        </p:nvSpPr>
        <p:spPr>
          <a:xfrm>
            <a:off x="2676526" y="6109433"/>
            <a:ext cx="6715124" cy="646331"/>
          </a:xfrm>
          <a:prstGeom prst="rect">
            <a:avLst/>
          </a:prstGeom>
        </p:spPr>
        <p:txBody>
          <a:bodyPr wrap="square">
            <a:spAutoFit/>
          </a:bodyPr>
          <a:lstStyle/>
          <a:p>
            <a:pPr algn="ctr" defTabSz="412750" latinLnBrk="1" hangingPunct="0"/>
            <a:r>
              <a:rPr lang="it-IT" b="1" spc="150" dirty="0">
                <a:solidFill>
                  <a:schemeClr val="tx1">
                    <a:lumMod val="65000"/>
                    <a:lumOff val="35000"/>
                  </a:schemeClr>
                </a:solidFill>
                <a:latin typeface="Open Sans" charset="0"/>
                <a:ea typeface="Open Sans" charset="0"/>
                <a:cs typeface="Open Sans" charset="0"/>
                <a:sym typeface="Gill Sans"/>
              </a:rPr>
              <a:t>Application Management </a:t>
            </a:r>
          </a:p>
          <a:p>
            <a:pPr algn="ctr" defTabSz="412750" latinLnBrk="1" hangingPunct="0"/>
            <a:r>
              <a:rPr lang="it-IT" spc="150" dirty="0">
                <a:solidFill>
                  <a:schemeClr val="tx1">
                    <a:lumMod val="65000"/>
                    <a:lumOff val="35000"/>
                  </a:schemeClr>
                </a:solidFill>
                <a:latin typeface="Open Sans" charset="0"/>
                <a:ea typeface="Open Sans" charset="0"/>
                <a:cs typeface="Open Sans" charset="0"/>
                <a:sym typeface="Gill Sans"/>
              </a:rPr>
              <a:t>approccio per un servizio </a:t>
            </a:r>
            <a:r>
              <a:rPr lang="it-IT" spc="150" dirty="0" err="1">
                <a:solidFill>
                  <a:schemeClr val="tx1">
                    <a:lumMod val="65000"/>
                    <a:lumOff val="35000"/>
                  </a:schemeClr>
                </a:solidFill>
                <a:latin typeface="Open Sans" charset="0"/>
                <a:ea typeface="Open Sans" charset="0"/>
                <a:cs typeface="Open Sans" charset="0"/>
                <a:sym typeface="Gill Sans"/>
              </a:rPr>
              <a:t>Continuous</a:t>
            </a:r>
            <a:r>
              <a:rPr lang="it-IT" spc="150" dirty="0">
                <a:solidFill>
                  <a:schemeClr val="tx1">
                    <a:lumMod val="65000"/>
                    <a:lumOff val="35000"/>
                  </a:schemeClr>
                </a:solidFill>
                <a:latin typeface="Open Sans" charset="0"/>
                <a:ea typeface="Open Sans" charset="0"/>
                <a:cs typeface="Open Sans" charset="0"/>
                <a:sym typeface="Gill Sans"/>
              </a:rPr>
              <a:t> </a:t>
            </a:r>
            <a:r>
              <a:rPr lang="it-IT" spc="150" dirty="0" err="1">
                <a:solidFill>
                  <a:schemeClr val="tx1">
                    <a:lumMod val="65000"/>
                    <a:lumOff val="35000"/>
                  </a:schemeClr>
                </a:solidFill>
                <a:latin typeface="Open Sans" charset="0"/>
                <a:ea typeface="Open Sans" charset="0"/>
                <a:cs typeface="Open Sans" charset="0"/>
                <a:sym typeface="Gill Sans"/>
              </a:rPr>
              <a:t>Improvement</a:t>
            </a:r>
            <a:endParaRPr lang="it-IT" spc="150" dirty="0">
              <a:solidFill>
                <a:schemeClr val="tx1">
                  <a:lumMod val="65000"/>
                  <a:lumOff val="35000"/>
                </a:schemeClr>
              </a:solidFill>
              <a:latin typeface="Open Sans" charset="0"/>
              <a:ea typeface="Open Sans" charset="0"/>
              <a:cs typeface="Open Sans" charset="0"/>
              <a:sym typeface="Gill Sans"/>
            </a:endParaRPr>
          </a:p>
        </p:txBody>
      </p:sp>
    </p:spTree>
    <p:extLst>
      <p:ext uri="{BB962C8B-B14F-4D97-AF65-F5344CB8AC3E}">
        <p14:creationId xmlns:p14="http://schemas.microsoft.com/office/powerpoint/2010/main" val="6946725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A46354E-D5C8-4F0B-A06A-179F9F8CFBEB}"/>
              </a:ext>
            </a:extLst>
          </p:cNvPr>
          <p:cNvSpPr>
            <a:spLocks noChangeArrowheads="1"/>
          </p:cNvSpPr>
          <p:nvPr/>
        </p:nvSpPr>
        <p:spPr bwMode="auto">
          <a:xfrm>
            <a:off x="1708179" y="1702382"/>
            <a:ext cx="3847858" cy="4605072"/>
          </a:xfrm>
          <a:prstGeom prst="rect">
            <a:avLst/>
          </a:prstGeom>
          <a:solidFill>
            <a:srgbClr val="FFFFFF">
              <a:lumMod val="85000"/>
            </a:srgbClr>
          </a:solidFill>
          <a:ln w="9525">
            <a:solidFill>
              <a:srgbClr val="000000"/>
            </a:solid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3" name="Line 15">
            <a:extLst>
              <a:ext uri="{FF2B5EF4-FFF2-40B4-BE49-F238E27FC236}">
                <a16:creationId xmlns:a16="http://schemas.microsoft.com/office/drawing/2014/main" id="{739E9D9C-E965-4FBF-9A52-D263D73B199D}"/>
              </a:ext>
            </a:extLst>
          </p:cNvPr>
          <p:cNvSpPr>
            <a:spLocks noChangeShapeType="1"/>
          </p:cNvSpPr>
          <p:nvPr/>
        </p:nvSpPr>
        <p:spPr bwMode="auto">
          <a:xfrm rot="5400000">
            <a:off x="3445199" y="3378610"/>
            <a:ext cx="398769"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4" name="Line 31">
            <a:extLst>
              <a:ext uri="{FF2B5EF4-FFF2-40B4-BE49-F238E27FC236}">
                <a16:creationId xmlns:a16="http://schemas.microsoft.com/office/drawing/2014/main" id="{9ECA1A23-6D50-407D-93CD-086496573891}"/>
              </a:ext>
            </a:extLst>
          </p:cNvPr>
          <p:cNvSpPr>
            <a:spLocks noChangeShapeType="1"/>
          </p:cNvSpPr>
          <p:nvPr/>
        </p:nvSpPr>
        <p:spPr bwMode="auto">
          <a:xfrm rot="5400000">
            <a:off x="3519740" y="2245553"/>
            <a:ext cx="219328"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5" name="Rectangle 16">
            <a:extLst>
              <a:ext uri="{FF2B5EF4-FFF2-40B4-BE49-F238E27FC236}">
                <a16:creationId xmlns:a16="http://schemas.microsoft.com/office/drawing/2014/main" id="{67B7AD56-BFDE-48F9-BF84-B4FB8B254AB0}"/>
              </a:ext>
            </a:extLst>
          </p:cNvPr>
          <p:cNvSpPr>
            <a:spLocks noChangeArrowheads="1"/>
          </p:cNvSpPr>
          <p:nvPr/>
        </p:nvSpPr>
        <p:spPr bwMode="auto">
          <a:xfrm rot="5400000">
            <a:off x="3488604" y="148895"/>
            <a:ext cx="328711" cy="3585877"/>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defRPr/>
            </a:pPr>
            <a:endParaRPr lang="en-US" sz="1600" b="1" kern="0" dirty="0"/>
          </a:p>
        </p:txBody>
      </p:sp>
      <p:sp>
        <p:nvSpPr>
          <p:cNvPr id="6" name="Text Box 17">
            <a:extLst>
              <a:ext uri="{FF2B5EF4-FFF2-40B4-BE49-F238E27FC236}">
                <a16:creationId xmlns:a16="http://schemas.microsoft.com/office/drawing/2014/main" id="{67BF1DFC-C383-4C94-AD0E-FC341E170CEB}"/>
              </a:ext>
            </a:extLst>
          </p:cNvPr>
          <p:cNvSpPr txBox="1">
            <a:spLocks noChangeArrowheads="1"/>
          </p:cNvSpPr>
          <p:nvPr/>
        </p:nvSpPr>
        <p:spPr bwMode="auto">
          <a:xfrm>
            <a:off x="1883968" y="1819795"/>
            <a:ext cx="3561931"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Business</a:t>
            </a:r>
          </a:p>
        </p:txBody>
      </p:sp>
      <p:sp>
        <p:nvSpPr>
          <p:cNvPr id="7" name="Rectangle 18">
            <a:extLst>
              <a:ext uri="{FF2B5EF4-FFF2-40B4-BE49-F238E27FC236}">
                <a16:creationId xmlns:a16="http://schemas.microsoft.com/office/drawing/2014/main" id="{4CB64514-E6B2-482A-8FCB-75539578F1B8}"/>
              </a:ext>
            </a:extLst>
          </p:cNvPr>
          <p:cNvSpPr>
            <a:spLocks noChangeArrowheads="1"/>
          </p:cNvSpPr>
          <p:nvPr/>
        </p:nvSpPr>
        <p:spPr bwMode="auto">
          <a:xfrm rot="5400000">
            <a:off x="3248090" y="981415"/>
            <a:ext cx="809745" cy="3585876"/>
          </a:xfrm>
          <a:prstGeom prst="rect">
            <a:avLst/>
          </a:prstGeom>
          <a:solidFill>
            <a:srgbClr val="FFFFFF"/>
          </a:solidFill>
          <a:ln w="12700">
            <a:solidFill>
              <a:srgbClr val="000000"/>
            </a:solidFill>
            <a:miter lim="800000"/>
            <a:headEnd/>
            <a:tailEnd/>
          </a:ln>
          <a:effectLst/>
        </p:spPr>
        <p:txBody>
          <a:bodyPr lIns="66462" tIns="66462" rIns="66462" bIns="66462"/>
          <a:lstStyle/>
          <a:p>
            <a:pPr defTabSz="844083" eaLnBrk="1" fontAlgn="auto" hangingPunct="1">
              <a:lnSpc>
                <a:spcPct val="80000"/>
              </a:lnSpc>
              <a:spcBef>
                <a:spcPts val="0"/>
              </a:spcBef>
              <a:spcAft>
                <a:spcPts val="0"/>
              </a:spcAft>
              <a:defRPr/>
            </a:pPr>
            <a:endParaRPr lang="en-US" sz="1477" b="1" kern="0" dirty="0"/>
          </a:p>
        </p:txBody>
      </p:sp>
      <p:sp>
        <p:nvSpPr>
          <p:cNvPr id="8" name="Text Box 22">
            <a:extLst>
              <a:ext uri="{FF2B5EF4-FFF2-40B4-BE49-F238E27FC236}">
                <a16:creationId xmlns:a16="http://schemas.microsoft.com/office/drawing/2014/main" id="{DB482BB6-04E5-47B2-A0F6-2954254E5647}"/>
              </a:ext>
            </a:extLst>
          </p:cNvPr>
          <p:cNvSpPr txBox="1">
            <a:spLocks noChangeArrowheads="1"/>
          </p:cNvSpPr>
          <p:nvPr/>
        </p:nvSpPr>
        <p:spPr bwMode="auto">
          <a:xfrm>
            <a:off x="1851724" y="2381964"/>
            <a:ext cx="3553967" cy="232179"/>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endParaRPr lang="en-US" sz="1108" b="1" kern="0" dirty="0"/>
          </a:p>
        </p:txBody>
      </p:sp>
      <p:sp>
        <p:nvSpPr>
          <p:cNvPr id="9" name="Text Box 17">
            <a:extLst>
              <a:ext uri="{FF2B5EF4-FFF2-40B4-BE49-F238E27FC236}">
                <a16:creationId xmlns:a16="http://schemas.microsoft.com/office/drawing/2014/main" id="{074736C5-796C-49A7-A9D1-BA3590A1728C}"/>
              </a:ext>
            </a:extLst>
          </p:cNvPr>
          <p:cNvSpPr txBox="1">
            <a:spLocks noChangeArrowheads="1"/>
          </p:cNvSpPr>
          <p:nvPr/>
        </p:nvSpPr>
        <p:spPr bwMode="auto">
          <a:xfrm>
            <a:off x="2111037" y="2342729"/>
            <a:ext cx="3102543"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IT</a:t>
            </a:r>
          </a:p>
        </p:txBody>
      </p:sp>
      <p:sp>
        <p:nvSpPr>
          <p:cNvPr id="10" name="Rectangle 19">
            <a:extLst>
              <a:ext uri="{FF2B5EF4-FFF2-40B4-BE49-F238E27FC236}">
                <a16:creationId xmlns:a16="http://schemas.microsoft.com/office/drawing/2014/main" id="{33532CA7-1732-4BD6-89ED-AC071C529F99}"/>
              </a:ext>
            </a:extLst>
          </p:cNvPr>
          <p:cNvSpPr>
            <a:spLocks noChangeArrowheads="1"/>
          </p:cNvSpPr>
          <p:nvPr/>
        </p:nvSpPr>
        <p:spPr bwMode="auto">
          <a:xfrm>
            <a:off x="1929305" y="2564905"/>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Governance</a:t>
            </a:r>
            <a:r>
              <a:rPr lang="it-IT" sz="1000" dirty="0">
                <a:solidFill>
                  <a:schemeClr val="tx1"/>
                </a:solidFill>
              </a:rPr>
              <a:t> AMS</a:t>
            </a:r>
          </a:p>
        </p:txBody>
      </p:sp>
      <p:sp>
        <p:nvSpPr>
          <p:cNvPr id="11" name="Rectangle 19">
            <a:extLst>
              <a:ext uri="{FF2B5EF4-FFF2-40B4-BE49-F238E27FC236}">
                <a16:creationId xmlns:a16="http://schemas.microsoft.com/office/drawing/2014/main" id="{0FB32247-BCEB-495E-B509-60E6CC3565FD}"/>
              </a:ext>
            </a:extLst>
          </p:cNvPr>
          <p:cNvSpPr>
            <a:spLocks noChangeArrowheads="1"/>
          </p:cNvSpPr>
          <p:nvPr/>
        </p:nvSpPr>
        <p:spPr bwMode="auto">
          <a:xfrm>
            <a:off x="3672998"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Demand</a:t>
            </a:r>
            <a:endParaRPr lang="it-IT" sz="1000" dirty="0">
              <a:solidFill>
                <a:schemeClr val="tx1"/>
              </a:solidFill>
            </a:endParaRPr>
          </a:p>
        </p:txBody>
      </p:sp>
      <p:sp>
        <p:nvSpPr>
          <p:cNvPr id="12" name="Rectangle 20">
            <a:extLst>
              <a:ext uri="{FF2B5EF4-FFF2-40B4-BE49-F238E27FC236}">
                <a16:creationId xmlns:a16="http://schemas.microsoft.com/office/drawing/2014/main" id="{A53D7E2F-CD9D-49FC-B317-2AEBBFB13ADC}"/>
              </a:ext>
            </a:extLst>
          </p:cNvPr>
          <p:cNvSpPr>
            <a:spLocks noChangeArrowheads="1"/>
          </p:cNvSpPr>
          <p:nvPr/>
        </p:nvSpPr>
        <p:spPr bwMode="auto">
          <a:xfrm>
            <a:off x="2801152" y="2564904"/>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HD1</a:t>
            </a:r>
          </a:p>
        </p:txBody>
      </p:sp>
      <p:sp>
        <p:nvSpPr>
          <p:cNvPr id="13" name="Rectangle 19">
            <a:extLst>
              <a:ext uri="{FF2B5EF4-FFF2-40B4-BE49-F238E27FC236}">
                <a16:creationId xmlns:a16="http://schemas.microsoft.com/office/drawing/2014/main" id="{A0507D44-64F0-41BC-A3B8-1DC20AFC58A5}"/>
              </a:ext>
            </a:extLst>
          </p:cNvPr>
          <p:cNvSpPr>
            <a:spLocks noChangeArrowheads="1"/>
          </p:cNvSpPr>
          <p:nvPr/>
        </p:nvSpPr>
        <p:spPr bwMode="auto">
          <a:xfrm>
            <a:off x="4544843"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Infrastruttura / Licenze</a:t>
            </a:r>
          </a:p>
        </p:txBody>
      </p:sp>
      <p:sp>
        <p:nvSpPr>
          <p:cNvPr id="14" name="Rectangle 24">
            <a:extLst>
              <a:ext uri="{FF2B5EF4-FFF2-40B4-BE49-F238E27FC236}">
                <a16:creationId xmlns:a16="http://schemas.microsoft.com/office/drawing/2014/main" id="{DFDFB5F4-2741-4A57-882D-0DCC902C498E}"/>
              </a:ext>
            </a:extLst>
          </p:cNvPr>
          <p:cNvSpPr>
            <a:spLocks noChangeArrowheads="1"/>
          </p:cNvSpPr>
          <p:nvPr/>
        </p:nvSpPr>
        <p:spPr bwMode="auto">
          <a:xfrm>
            <a:off x="1843110" y="3591303"/>
            <a:ext cx="3596465" cy="2497025"/>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15" name="Rectangle 27">
            <a:extLst>
              <a:ext uri="{FF2B5EF4-FFF2-40B4-BE49-F238E27FC236}">
                <a16:creationId xmlns:a16="http://schemas.microsoft.com/office/drawing/2014/main" id="{003EF6A8-2FAC-49E1-AEC2-AB6FFB2755FF}"/>
              </a:ext>
            </a:extLst>
          </p:cNvPr>
          <p:cNvSpPr>
            <a:spLocks noChangeArrowheads="1"/>
          </p:cNvSpPr>
          <p:nvPr/>
        </p:nvSpPr>
        <p:spPr bwMode="auto">
          <a:xfrm>
            <a:off x="1901169" y="4193595"/>
            <a:ext cx="1694769" cy="1827692"/>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16" name="CasellaDiTesto 40">
            <a:extLst>
              <a:ext uri="{FF2B5EF4-FFF2-40B4-BE49-F238E27FC236}">
                <a16:creationId xmlns:a16="http://schemas.microsoft.com/office/drawing/2014/main" id="{15CAD1D2-D642-4EAB-91A7-A9F2E0711BFD}"/>
              </a:ext>
            </a:extLst>
          </p:cNvPr>
          <p:cNvSpPr txBox="1"/>
          <p:nvPr/>
        </p:nvSpPr>
        <p:spPr bwMode="auto">
          <a:xfrm>
            <a:off x="2265146" y="4158371"/>
            <a:ext cx="1015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ts val="0"/>
              </a:spcBef>
              <a:spcAft>
                <a:spcPts val="554"/>
              </a:spcAft>
            </a:pPr>
            <a:r>
              <a:rPr lang="it-IT" sz="1400" b="1" dirty="0">
                <a:ea typeface="Calibri"/>
              </a:rPr>
              <a:t>RUN</a:t>
            </a:r>
          </a:p>
        </p:txBody>
      </p:sp>
      <p:sp>
        <p:nvSpPr>
          <p:cNvPr id="17" name="Rettangolo 37">
            <a:extLst>
              <a:ext uri="{FF2B5EF4-FFF2-40B4-BE49-F238E27FC236}">
                <a16:creationId xmlns:a16="http://schemas.microsoft.com/office/drawing/2014/main" id="{3A268D5D-A987-4B0C-9AB7-B9FE285263AC}"/>
              </a:ext>
            </a:extLst>
          </p:cNvPr>
          <p:cNvSpPr/>
          <p:nvPr/>
        </p:nvSpPr>
        <p:spPr bwMode="auto">
          <a:xfrm>
            <a:off x="1987106" y="499110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HD3</a:t>
            </a:r>
            <a:endParaRPr lang="it-IT" sz="1600" kern="0" dirty="0"/>
          </a:p>
        </p:txBody>
      </p:sp>
      <p:sp>
        <p:nvSpPr>
          <p:cNvPr id="18" name="Rettangolo 38">
            <a:extLst>
              <a:ext uri="{FF2B5EF4-FFF2-40B4-BE49-F238E27FC236}">
                <a16:creationId xmlns:a16="http://schemas.microsoft.com/office/drawing/2014/main" id="{21C16C0F-5792-4489-BABD-BAA028ABEE71}"/>
              </a:ext>
            </a:extLst>
          </p:cNvPr>
          <p:cNvSpPr/>
          <p:nvPr/>
        </p:nvSpPr>
        <p:spPr bwMode="auto">
          <a:xfrm>
            <a:off x="1987106" y="525832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Monitoraggio</a:t>
            </a:r>
          </a:p>
        </p:txBody>
      </p:sp>
      <p:sp>
        <p:nvSpPr>
          <p:cNvPr id="19" name="Rettangolo 39">
            <a:extLst>
              <a:ext uri="{FF2B5EF4-FFF2-40B4-BE49-F238E27FC236}">
                <a16:creationId xmlns:a16="http://schemas.microsoft.com/office/drawing/2014/main" id="{1950BA03-AB97-4B73-807D-7C5287EC7D45}"/>
              </a:ext>
            </a:extLst>
          </p:cNvPr>
          <p:cNvSpPr/>
          <p:nvPr/>
        </p:nvSpPr>
        <p:spPr bwMode="auto">
          <a:xfrm>
            <a:off x="1987106" y="553387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Micro evolutive</a:t>
            </a:r>
          </a:p>
        </p:txBody>
      </p:sp>
      <p:sp>
        <p:nvSpPr>
          <p:cNvPr id="20" name="Rettangolo 42">
            <a:extLst>
              <a:ext uri="{FF2B5EF4-FFF2-40B4-BE49-F238E27FC236}">
                <a16:creationId xmlns:a16="http://schemas.microsoft.com/office/drawing/2014/main" id="{6BFC9978-1588-4C4B-AB24-71CFF2D23BA6}"/>
              </a:ext>
            </a:extLst>
          </p:cNvPr>
          <p:cNvSpPr/>
          <p:nvPr/>
        </p:nvSpPr>
        <p:spPr bwMode="auto">
          <a:xfrm>
            <a:off x="1987106" y="471699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HD2</a:t>
            </a:r>
            <a:endParaRPr lang="it-IT" sz="1600" kern="0" dirty="0"/>
          </a:p>
        </p:txBody>
      </p:sp>
      <p:sp>
        <p:nvSpPr>
          <p:cNvPr id="21" name="Rectangle 35">
            <a:extLst>
              <a:ext uri="{FF2B5EF4-FFF2-40B4-BE49-F238E27FC236}">
                <a16:creationId xmlns:a16="http://schemas.microsoft.com/office/drawing/2014/main" id="{48E17B95-A41A-4703-B449-07D2EB1874CE}"/>
              </a:ext>
            </a:extLst>
          </p:cNvPr>
          <p:cNvSpPr/>
          <p:nvPr/>
        </p:nvSpPr>
        <p:spPr>
          <a:xfrm>
            <a:off x="6415127" y="2564904"/>
            <a:ext cx="3455730" cy="374187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a:spcBef>
                <a:spcPts val="600"/>
              </a:spcBef>
            </a:pPr>
            <a:r>
              <a:rPr lang="it-IT" sz="1400" dirty="0">
                <a:solidFill>
                  <a:schemeClr val="tx1"/>
                </a:solidFill>
                <a:latin typeface="Arial" panose="020B0604020202020204" pitchFamily="34" charset="0"/>
                <a:cs typeface="Arial" panose="020B0604020202020204" pitchFamily="34" charset="0"/>
              </a:rPr>
              <a:t>Le attività previste all’interno del «</a:t>
            </a:r>
            <a:r>
              <a:rPr lang="it-IT" sz="1400" b="1" dirty="0">
                <a:solidFill>
                  <a:schemeClr val="tx1"/>
                </a:solidFill>
                <a:latin typeface="Arial" panose="020B0604020202020204" pitchFamily="34" charset="0"/>
                <a:cs typeface="Arial" panose="020B0604020202020204" pitchFamily="34" charset="0"/>
              </a:rPr>
              <a:t>Change»</a:t>
            </a:r>
            <a:r>
              <a:rPr lang="it-IT" sz="1400" dirty="0">
                <a:solidFill>
                  <a:schemeClr val="tx1"/>
                </a:solidFill>
                <a:latin typeface="Arial" panose="020B0604020202020204" pitchFamily="34" charset="0"/>
                <a:cs typeface="Arial" panose="020B0604020202020204" pitchFamily="34" charset="0"/>
              </a:rPr>
              <a:t> riguardano:</a:t>
            </a:r>
          </a:p>
          <a:p>
            <a:pPr marL="266700" indent="-190500">
              <a:spcBef>
                <a:spcPts val="600"/>
              </a:spcBef>
              <a:buClr>
                <a:schemeClr val="accent1"/>
              </a:buClr>
              <a:buSzPct val="80000"/>
              <a:buFont typeface="Wingdings" panose="05000000000000000000" pitchFamily="2" charset="2"/>
              <a:buChar char="§"/>
            </a:pPr>
            <a:r>
              <a:rPr lang="it-IT" sz="1400" dirty="0">
                <a:solidFill>
                  <a:schemeClr val="tx1"/>
                </a:solidFill>
                <a:latin typeface="Arial" panose="020B0604020202020204" pitchFamily="34" charset="0"/>
                <a:cs typeface="Arial" panose="020B0604020202020204" pitchFamily="34" charset="0"/>
              </a:rPr>
              <a:t>Redazione di </a:t>
            </a:r>
            <a:r>
              <a:rPr lang="it-IT" sz="1400" b="1" dirty="0">
                <a:solidFill>
                  <a:schemeClr val="tx1"/>
                </a:solidFill>
                <a:latin typeface="Arial" panose="020B0604020202020204" pitchFamily="34" charset="0"/>
                <a:cs typeface="Arial" panose="020B0604020202020204" pitchFamily="34" charset="0"/>
              </a:rPr>
              <a:t>Analisi funzionali </a:t>
            </a:r>
            <a:r>
              <a:rPr lang="it-IT" sz="1400" dirty="0">
                <a:solidFill>
                  <a:schemeClr val="tx1"/>
                </a:solidFill>
                <a:latin typeface="Arial" panose="020B0604020202020204" pitchFamily="34" charset="0"/>
                <a:cs typeface="Arial" panose="020B0604020202020204" pitchFamily="34" charset="0"/>
              </a:rPr>
              <a:t>partendo dalle esigenze espresse dal Business attraverso la definizione di requisiti</a:t>
            </a:r>
          </a:p>
          <a:p>
            <a:pPr marL="266700" indent="-190500">
              <a:spcBef>
                <a:spcPts val="600"/>
              </a:spcBef>
              <a:buClr>
                <a:schemeClr val="accent1"/>
              </a:buClr>
              <a:buSzPct val="80000"/>
              <a:buFont typeface="Wingdings" panose="05000000000000000000" pitchFamily="2" charset="2"/>
              <a:buChar char="§"/>
            </a:pPr>
            <a:r>
              <a:rPr lang="it-IT" sz="1400" dirty="0">
                <a:solidFill>
                  <a:schemeClr val="tx1"/>
                </a:solidFill>
                <a:latin typeface="Arial" panose="020B0604020202020204" pitchFamily="34" charset="0"/>
                <a:cs typeface="Arial" panose="020B0604020202020204" pitchFamily="34" charset="0"/>
              </a:rPr>
              <a:t>Evoluzione del sistema attraverso </a:t>
            </a:r>
            <a:r>
              <a:rPr lang="it-IT" sz="1400" b="1" dirty="0">
                <a:solidFill>
                  <a:schemeClr val="tx1"/>
                </a:solidFill>
                <a:latin typeface="Arial" panose="020B0604020202020204" pitchFamily="34" charset="0"/>
                <a:cs typeface="Arial" panose="020B0604020202020204" pitchFamily="34" charset="0"/>
              </a:rPr>
              <a:t>Sviluppo software </a:t>
            </a:r>
            <a:r>
              <a:rPr lang="it-IT" sz="1400" dirty="0">
                <a:solidFill>
                  <a:schemeClr val="tx1"/>
                </a:solidFill>
                <a:latin typeface="Arial" panose="020B0604020202020204" pitchFamily="34" charset="0"/>
                <a:cs typeface="Arial" panose="020B0604020202020204" pitchFamily="34" charset="0"/>
              </a:rPr>
              <a:t>corredato da analisi tecnica</a:t>
            </a:r>
          </a:p>
          <a:p>
            <a:pPr marL="266700" indent="-190500">
              <a:spcBef>
                <a:spcPts val="600"/>
              </a:spcBef>
              <a:buClr>
                <a:schemeClr val="accent1"/>
              </a:buClr>
              <a:buSzPct val="80000"/>
              <a:buFont typeface="Wingdings" panose="05000000000000000000" pitchFamily="2" charset="2"/>
              <a:buChar char="§"/>
            </a:pPr>
            <a:r>
              <a:rPr lang="it-IT" sz="1400" dirty="0">
                <a:solidFill>
                  <a:schemeClr val="tx1"/>
                </a:solidFill>
                <a:latin typeface="Arial" panose="020B0604020202020204" pitchFamily="34" charset="0"/>
                <a:cs typeface="Arial" panose="020B0604020202020204" pitchFamily="34" charset="0"/>
              </a:rPr>
              <a:t>Esecuzione di </a:t>
            </a:r>
            <a:r>
              <a:rPr lang="it-IT" sz="1400" b="1" dirty="0">
                <a:solidFill>
                  <a:schemeClr val="tx1"/>
                </a:solidFill>
                <a:latin typeface="Arial" panose="020B0604020202020204" pitchFamily="34" charset="0"/>
                <a:cs typeface="Arial" panose="020B0604020202020204" pitchFamily="34" charset="0"/>
              </a:rPr>
              <a:t>Test</a:t>
            </a:r>
            <a:r>
              <a:rPr lang="it-IT" sz="1400" dirty="0">
                <a:solidFill>
                  <a:schemeClr val="tx1"/>
                </a:solidFill>
                <a:latin typeface="Arial" panose="020B0604020202020204" pitchFamily="34" charset="0"/>
                <a:cs typeface="Arial" panose="020B0604020202020204" pitchFamily="34" charset="0"/>
              </a:rPr>
              <a:t> al fine di verificare e validare quanto sviluppato fornendo anche supporto agli UAT </a:t>
            </a:r>
          </a:p>
          <a:p>
            <a:pPr marL="266700" indent="-190500">
              <a:spcBef>
                <a:spcPts val="60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Deploy</a:t>
            </a:r>
            <a:r>
              <a:rPr lang="it-IT" sz="1400" dirty="0">
                <a:solidFill>
                  <a:schemeClr val="tx1"/>
                </a:solidFill>
                <a:latin typeface="Arial" panose="020B0604020202020204" pitchFamily="34" charset="0"/>
                <a:cs typeface="Arial" panose="020B0604020202020204" pitchFamily="34" charset="0"/>
              </a:rPr>
              <a:t> degli interventi evolutivi in ambiente di Produzione e successiva erogazione del </a:t>
            </a:r>
            <a:r>
              <a:rPr lang="it-IT" sz="1400" b="1" dirty="0">
                <a:solidFill>
                  <a:schemeClr val="tx1"/>
                </a:solidFill>
                <a:latin typeface="Arial" panose="020B0604020202020204" pitchFamily="34" charset="0"/>
                <a:cs typeface="Arial" panose="020B0604020202020204" pitchFamily="34" charset="0"/>
              </a:rPr>
              <a:t>Warranty</a:t>
            </a:r>
          </a:p>
        </p:txBody>
      </p:sp>
      <p:sp>
        <p:nvSpPr>
          <p:cNvPr id="22" name="Rectangle 25">
            <a:extLst>
              <a:ext uri="{FF2B5EF4-FFF2-40B4-BE49-F238E27FC236}">
                <a16:creationId xmlns:a16="http://schemas.microsoft.com/office/drawing/2014/main" id="{002132B9-773D-4DD2-ACED-A13A3B43344E}"/>
              </a:ext>
            </a:extLst>
          </p:cNvPr>
          <p:cNvSpPr>
            <a:spLocks noChangeArrowheads="1"/>
          </p:cNvSpPr>
          <p:nvPr/>
        </p:nvSpPr>
        <p:spPr bwMode="auto">
          <a:xfrm>
            <a:off x="1843111" y="3825880"/>
            <a:ext cx="3586494" cy="34269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a:endParaRPr lang="en-US" sz="1200" b="1" dirty="0">
              <a:solidFill>
                <a:schemeClr val="tx1"/>
              </a:solidFill>
              <a:latin typeface="Arial" panose="020B0604020202020204" pitchFamily="34" charset="0"/>
              <a:cs typeface="Arial" panose="020B0604020202020204" pitchFamily="34" charset="0"/>
            </a:endParaRPr>
          </a:p>
          <a:p>
            <a:pPr algn="ctr"/>
            <a:r>
              <a:rPr lang="en-US" sz="1200" b="1" dirty="0">
                <a:solidFill>
                  <a:schemeClr val="tx1"/>
                </a:solidFill>
                <a:latin typeface="Arial" panose="020B0604020202020204" pitchFamily="34" charset="0"/>
                <a:cs typeface="Arial" panose="020B0604020202020204" pitchFamily="34" charset="0"/>
              </a:rPr>
              <a:t>Service Management</a:t>
            </a:r>
          </a:p>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23" name="Text Box 30">
            <a:extLst>
              <a:ext uri="{FF2B5EF4-FFF2-40B4-BE49-F238E27FC236}">
                <a16:creationId xmlns:a16="http://schemas.microsoft.com/office/drawing/2014/main" id="{E4732FF5-5D74-4E11-91D7-8FF3AD85DDD0}"/>
              </a:ext>
            </a:extLst>
          </p:cNvPr>
          <p:cNvSpPr txBox="1">
            <a:spLocks noChangeArrowheads="1"/>
          </p:cNvSpPr>
          <p:nvPr/>
        </p:nvSpPr>
        <p:spPr bwMode="auto">
          <a:xfrm>
            <a:off x="1909208" y="3568407"/>
            <a:ext cx="3471563" cy="338554"/>
          </a:xfrm>
          <a:prstGeom prst="rect">
            <a:avLst/>
          </a:prstGeom>
          <a:noFill/>
          <a:ln w="12700">
            <a:noFill/>
            <a:miter lim="800000"/>
            <a:headEnd/>
            <a:tailEnd/>
          </a:ln>
        </p:spPr>
        <p:txBody>
          <a:bodyPr wrap="square">
            <a:spAutoFit/>
          </a:bodyPr>
          <a:lstStyle/>
          <a:p>
            <a:pPr algn="ctr" defTabSz="844083" eaLnBrk="1" fontAlgn="auto" hangingPunct="1">
              <a:spcBef>
                <a:spcPts val="0"/>
              </a:spcBef>
              <a:spcAft>
                <a:spcPts val="0"/>
              </a:spcAft>
              <a:defRPr/>
            </a:pPr>
            <a:r>
              <a:rPr lang="en-US" sz="1600" b="1" kern="0" dirty="0"/>
              <a:t>AMS</a:t>
            </a:r>
            <a:r>
              <a:rPr lang="en-US" sz="1200" b="1" kern="0" dirty="0"/>
              <a:t> </a:t>
            </a:r>
          </a:p>
        </p:txBody>
      </p:sp>
      <p:sp>
        <p:nvSpPr>
          <p:cNvPr id="25" name="Isosceles Triangle 94">
            <a:extLst>
              <a:ext uri="{FF2B5EF4-FFF2-40B4-BE49-F238E27FC236}">
                <a16:creationId xmlns:a16="http://schemas.microsoft.com/office/drawing/2014/main" id="{26CF34FD-9485-404C-AA5D-1D94EA04C43B}"/>
              </a:ext>
            </a:extLst>
          </p:cNvPr>
          <p:cNvSpPr/>
          <p:nvPr/>
        </p:nvSpPr>
        <p:spPr>
          <a:xfrm rot="16200000">
            <a:off x="3491327" y="3382970"/>
            <a:ext cx="3741879" cy="2105732"/>
          </a:xfrm>
          <a:prstGeom prst="triangle">
            <a:avLst>
              <a:gd name="adj" fmla="val 15026"/>
            </a:avLst>
          </a:prstGeom>
          <a:gradFill>
            <a:gsLst>
              <a:gs pos="0">
                <a:srgbClr val="2BAAE2"/>
              </a:gs>
              <a:gs pos="44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6" name="Rectangle 27">
            <a:extLst>
              <a:ext uri="{FF2B5EF4-FFF2-40B4-BE49-F238E27FC236}">
                <a16:creationId xmlns:a16="http://schemas.microsoft.com/office/drawing/2014/main" id="{F6276311-598F-48B0-A3B4-1378E2B5C86E}"/>
              </a:ext>
            </a:extLst>
          </p:cNvPr>
          <p:cNvSpPr>
            <a:spLocks noChangeArrowheads="1"/>
          </p:cNvSpPr>
          <p:nvPr/>
        </p:nvSpPr>
        <p:spPr bwMode="auto">
          <a:xfrm>
            <a:off x="3685649" y="4193596"/>
            <a:ext cx="1694769" cy="1827692"/>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28" name="CasellaDiTesto 41">
            <a:extLst>
              <a:ext uri="{FF2B5EF4-FFF2-40B4-BE49-F238E27FC236}">
                <a16:creationId xmlns:a16="http://schemas.microsoft.com/office/drawing/2014/main" id="{53347E37-748D-46B5-A31A-404BB7AB1AB8}"/>
              </a:ext>
            </a:extLst>
          </p:cNvPr>
          <p:cNvSpPr txBox="1"/>
          <p:nvPr/>
        </p:nvSpPr>
        <p:spPr bwMode="auto">
          <a:xfrm>
            <a:off x="4053670" y="4158371"/>
            <a:ext cx="1015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ts val="0"/>
              </a:spcBef>
              <a:spcAft>
                <a:spcPts val="554"/>
              </a:spcAft>
            </a:pPr>
            <a:r>
              <a:rPr lang="it-IT" sz="1400" b="1" dirty="0">
                <a:ea typeface="Calibri"/>
              </a:rPr>
              <a:t>CHANGE</a:t>
            </a:r>
          </a:p>
        </p:txBody>
      </p:sp>
      <p:pic>
        <p:nvPicPr>
          <p:cNvPr id="30" name="Immagine 31">
            <a:extLst>
              <a:ext uri="{FF2B5EF4-FFF2-40B4-BE49-F238E27FC236}">
                <a16:creationId xmlns:a16="http://schemas.microsoft.com/office/drawing/2014/main" id="{35F56A76-5FEF-435A-8A6A-8A2D25604E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69187" y="5830611"/>
            <a:ext cx="394146" cy="394146"/>
          </a:xfrm>
          <a:prstGeom prst="rect">
            <a:avLst/>
          </a:prstGeom>
        </p:spPr>
      </p:pic>
      <p:sp>
        <p:nvSpPr>
          <p:cNvPr id="31" name="Rettangolo 43">
            <a:extLst>
              <a:ext uri="{FF2B5EF4-FFF2-40B4-BE49-F238E27FC236}">
                <a16:creationId xmlns:a16="http://schemas.microsoft.com/office/drawing/2014/main" id="{5D43C641-343D-46AE-BA6C-4829FF840783}"/>
              </a:ext>
            </a:extLst>
          </p:cNvPr>
          <p:cNvSpPr/>
          <p:nvPr/>
        </p:nvSpPr>
        <p:spPr bwMode="auto">
          <a:xfrm>
            <a:off x="3748300" y="499110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Sviluppi Evolutivi</a:t>
            </a:r>
          </a:p>
        </p:txBody>
      </p:sp>
      <p:sp>
        <p:nvSpPr>
          <p:cNvPr id="32" name="Rettangolo 44">
            <a:extLst>
              <a:ext uri="{FF2B5EF4-FFF2-40B4-BE49-F238E27FC236}">
                <a16:creationId xmlns:a16="http://schemas.microsoft.com/office/drawing/2014/main" id="{F9B3CFBE-411A-49D3-A220-93EA4739E82E}"/>
              </a:ext>
            </a:extLst>
          </p:cNvPr>
          <p:cNvSpPr/>
          <p:nvPr/>
        </p:nvSpPr>
        <p:spPr bwMode="auto">
          <a:xfrm>
            <a:off x="3748300" y="525832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Test e supporto</a:t>
            </a:r>
          </a:p>
        </p:txBody>
      </p:sp>
      <p:sp>
        <p:nvSpPr>
          <p:cNvPr id="33" name="Rettangolo 45">
            <a:extLst>
              <a:ext uri="{FF2B5EF4-FFF2-40B4-BE49-F238E27FC236}">
                <a16:creationId xmlns:a16="http://schemas.microsoft.com/office/drawing/2014/main" id="{CA8CDA47-D601-4039-A1D9-F7227D32ECCA}"/>
              </a:ext>
            </a:extLst>
          </p:cNvPr>
          <p:cNvSpPr/>
          <p:nvPr/>
        </p:nvSpPr>
        <p:spPr bwMode="auto">
          <a:xfrm>
            <a:off x="3748300" y="553387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Deploy e Warranty</a:t>
            </a:r>
          </a:p>
        </p:txBody>
      </p:sp>
      <p:sp>
        <p:nvSpPr>
          <p:cNvPr id="34" name="Rettangolo 46">
            <a:extLst>
              <a:ext uri="{FF2B5EF4-FFF2-40B4-BE49-F238E27FC236}">
                <a16:creationId xmlns:a16="http://schemas.microsoft.com/office/drawing/2014/main" id="{5E2C2BD5-F10B-429B-84EE-8BFD37F5CB1E}"/>
              </a:ext>
            </a:extLst>
          </p:cNvPr>
          <p:cNvSpPr/>
          <p:nvPr/>
        </p:nvSpPr>
        <p:spPr bwMode="auto">
          <a:xfrm>
            <a:off x="3740355" y="471699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Analisi Funzionale</a:t>
            </a:r>
          </a:p>
        </p:txBody>
      </p:sp>
      <p:sp>
        <p:nvSpPr>
          <p:cNvPr id="36" name="Rectangle 8">
            <a:extLst>
              <a:ext uri="{FF2B5EF4-FFF2-40B4-BE49-F238E27FC236}">
                <a16:creationId xmlns:a16="http://schemas.microsoft.com/office/drawing/2014/main" id="{ED15815D-3450-47E2-8651-D2C656061602}"/>
              </a:ext>
            </a:extLst>
          </p:cNvPr>
          <p:cNvSpPr>
            <a:spLocks noChangeArrowheads="1"/>
          </p:cNvSpPr>
          <p:nvPr/>
        </p:nvSpPr>
        <p:spPr bwMode="auto">
          <a:xfrm>
            <a:off x="1720651" y="1719889"/>
            <a:ext cx="3835383" cy="1492680"/>
          </a:xfrm>
          <a:prstGeom prst="rect">
            <a:avLst/>
          </a:prstGeom>
          <a:solidFill>
            <a:srgbClr val="FFFFFF">
              <a:lumMod val="85000"/>
              <a:alpha val="59000"/>
            </a:srgbClr>
          </a:solidFill>
          <a:ln w="9525">
            <a:noFill/>
            <a:miter lim="800000"/>
            <a:headEnd/>
            <a:tailEnd/>
          </a:ln>
        </p:spPr>
        <p:txBody>
          <a:bodyPr wrap="none" anchor="ctr"/>
          <a:lstStyle/>
          <a:p>
            <a:pPr defTabSz="844083" eaLnBrk="1" fontAlgn="auto" hangingPunct="1">
              <a:spcBef>
                <a:spcPts val="0"/>
              </a:spcBef>
              <a:spcAft>
                <a:spcPts val="0"/>
              </a:spcAft>
              <a:defRPr/>
            </a:pPr>
            <a:endParaRPr lang="en-US" sz="1662" b="1" kern="0" dirty="0">
              <a:latin typeface="Calibri"/>
            </a:endParaRPr>
          </a:p>
        </p:txBody>
      </p:sp>
      <p:sp>
        <p:nvSpPr>
          <p:cNvPr id="35" name="CasellaDiTesto 34">
            <a:extLst>
              <a:ext uri="{FF2B5EF4-FFF2-40B4-BE49-F238E27FC236}">
                <a16:creationId xmlns:a16="http://schemas.microsoft.com/office/drawing/2014/main" id="{0802B372-06D6-4FF7-AA69-083FEA810DC4}"/>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MODELLO DI RIFERIMENTO</a:t>
            </a:r>
          </a:p>
        </p:txBody>
      </p:sp>
    </p:spTree>
    <p:extLst>
      <p:ext uri="{BB962C8B-B14F-4D97-AF65-F5344CB8AC3E}">
        <p14:creationId xmlns:p14="http://schemas.microsoft.com/office/powerpoint/2010/main" val="37634124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arrotondato 9">
            <a:extLst>
              <a:ext uri="{FF2B5EF4-FFF2-40B4-BE49-F238E27FC236}">
                <a16:creationId xmlns:a16="http://schemas.microsoft.com/office/drawing/2014/main" id="{FF0609F4-20C6-45E8-8B63-4BF18D1BBCF2}"/>
              </a:ext>
            </a:extLst>
          </p:cNvPr>
          <p:cNvSpPr/>
          <p:nvPr/>
        </p:nvSpPr>
        <p:spPr>
          <a:xfrm>
            <a:off x="263322" y="2088682"/>
            <a:ext cx="11109528" cy="635267"/>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3">
            <a:extLst>
              <a:ext uri="{FF2B5EF4-FFF2-40B4-BE49-F238E27FC236}">
                <a16:creationId xmlns:a16="http://schemas.microsoft.com/office/drawing/2014/main" id="{BB825CDB-C42D-4FF3-8B91-42E0CC09E158}"/>
              </a:ext>
            </a:extLst>
          </p:cNvPr>
          <p:cNvSpPr txBox="1"/>
          <p:nvPr/>
        </p:nvSpPr>
        <p:spPr>
          <a:xfrm>
            <a:off x="263322" y="1124744"/>
            <a:ext cx="11109528" cy="4024179"/>
          </a:xfrm>
          <a:prstGeom prst="rect">
            <a:avLst/>
          </a:prstGeom>
          <a:noFill/>
        </p:spPr>
        <p:txBody>
          <a:bodyPr wrap="square" rtlCol="0">
            <a:spAutoFit/>
          </a:bodyPr>
          <a:lstStyle/>
          <a:p>
            <a:pPr marL="285750" indent="-285750">
              <a:buFont typeface="Wingdings" panose="05000000000000000000" pitchFamily="2" charset="2"/>
              <a:buChar char="§"/>
            </a:pPr>
            <a:r>
              <a:rPr lang="it-IT" sz="1600" b="1" dirty="0"/>
              <a:t> Parte I: Modello moderno di Servizio</a:t>
            </a:r>
            <a:endParaRPr lang="it-IT" sz="1600" dirty="0"/>
          </a:p>
          <a:p>
            <a:pPr marL="285750" indent="-285750">
              <a:buFont typeface="Arial" panose="020B0604020202020204" pitchFamily="34" charset="0"/>
              <a:buChar char="›"/>
            </a:pPr>
            <a:r>
              <a:rPr lang="it-IT" sz="1600" dirty="0"/>
              <a:t>Servizio di Application </a:t>
            </a:r>
            <a:r>
              <a:rPr lang="it-IT" sz="1600" dirty="0" err="1"/>
              <a:t>Maintenance</a:t>
            </a:r>
            <a:endParaRPr lang="it-IT" sz="1600" dirty="0"/>
          </a:p>
          <a:p>
            <a:pPr marL="285750" indent="-285750">
              <a:buFont typeface="Arial" panose="020B0604020202020204" pitchFamily="34" charset="0"/>
              <a:buChar char="›"/>
            </a:pPr>
            <a:r>
              <a:rPr lang="it-IT" sz="1600" dirty="0"/>
              <a:t>Modello di riferimento</a:t>
            </a:r>
          </a:p>
          <a:p>
            <a:endParaRPr lang="it-IT" sz="1600" dirty="0"/>
          </a:p>
          <a:p>
            <a:pPr marL="285750" indent="-285750">
              <a:buFont typeface="Wingdings" panose="05000000000000000000" pitchFamily="2" charset="2"/>
              <a:buChar char="§"/>
            </a:pPr>
            <a:r>
              <a:rPr lang="it-IT" sz="1600" b="1" dirty="0"/>
              <a:t> Parte II: L’approccio per il set-up</a:t>
            </a:r>
            <a:endParaRPr lang="it-IT" sz="1600" dirty="0"/>
          </a:p>
          <a:p>
            <a:pPr marL="285750" indent="-285750">
              <a:buFont typeface="Arial" panose="020B0604020202020204" pitchFamily="34" charset="0"/>
              <a:buChar char="›"/>
            </a:pPr>
            <a:r>
              <a:rPr lang="it-IT" sz="1600" dirty="0"/>
              <a:t>Meccanismi di Presa in Carico del servizio</a:t>
            </a:r>
          </a:p>
          <a:p>
            <a:endParaRPr lang="it-IT" sz="1600" dirty="0"/>
          </a:p>
          <a:p>
            <a:pPr marL="285750" indent="-285750">
              <a:buFont typeface="Wingdings" panose="05000000000000000000" pitchFamily="2" charset="2"/>
              <a:buChar char="§"/>
            </a:pPr>
            <a:r>
              <a:rPr lang="it-IT" sz="1600" b="1" dirty="0"/>
              <a:t> Parte III: Metodologia </a:t>
            </a:r>
            <a:r>
              <a:rPr lang="it-IT" sz="1600" b="1" dirty="0" err="1"/>
              <a:t>Continous</a:t>
            </a:r>
            <a:r>
              <a:rPr lang="it-IT" sz="1600" b="1" dirty="0"/>
              <a:t> </a:t>
            </a:r>
            <a:r>
              <a:rPr lang="it-IT" sz="1600" b="1" dirty="0" err="1"/>
              <a:t>Improvement</a:t>
            </a:r>
            <a:endParaRPr lang="it-IT" sz="1600" dirty="0"/>
          </a:p>
          <a:p>
            <a:pPr marL="285750" indent="-285750">
              <a:buFont typeface="Arial" panose="020B0604020202020204" pitchFamily="34" charset="0"/>
              <a:buChar char="›"/>
            </a:pPr>
            <a:r>
              <a:rPr lang="it-IT" sz="1600" dirty="0"/>
              <a:t>Servizio offerto da S2E</a:t>
            </a:r>
          </a:p>
          <a:p>
            <a:endParaRPr lang="it-IT" sz="1600" dirty="0"/>
          </a:p>
          <a:p>
            <a:pPr marL="342900" indent="-342900">
              <a:buFont typeface="Wingdings" panose="05000000000000000000" pitchFamily="2" charset="2"/>
              <a:buChar char="§"/>
            </a:pPr>
            <a:r>
              <a:rPr lang="it-IT" sz="1600" b="1" dirty="0"/>
              <a:t>Parte IV: Principali indicatori di qualità</a:t>
            </a:r>
          </a:p>
          <a:p>
            <a:pPr marL="285750" indent="-285750">
              <a:buFont typeface="Arial" panose="020B0604020202020204" pitchFamily="34" charset="0"/>
              <a:buChar char="›"/>
            </a:pPr>
            <a:r>
              <a:rPr lang="it-IT" sz="1600" dirty="0"/>
              <a:t>Definizione di KPI &amp; SLA</a:t>
            </a:r>
          </a:p>
          <a:p>
            <a:pPr marL="285750" indent="-285750">
              <a:buFont typeface="Arial" panose="020B0604020202020204" pitchFamily="34" charset="0"/>
              <a:buChar char="›"/>
            </a:pPr>
            <a:r>
              <a:rPr lang="it-IT" sz="1600" dirty="0"/>
              <a:t>Penalty e Success </a:t>
            </a:r>
            <a:r>
              <a:rPr lang="it-IT" sz="1600" dirty="0" err="1"/>
              <a:t>fee</a:t>
            </a:r>
            <a:endParaRPr lang="it-IT" sz="1600" dirty="0"/>
          </a:p>
          <a:p>
            <a:pPr marL="285750" indent="-285750">
              <a:buFont typeface="Arial" panose="020B0604020202020204" pitchFamily="34" charset="0"/>
              <a:buChar char="›"/>
            </a:pPr>
            <a:r>
              <a:rPr lang="it-IT" sz="1600" dirty="0"/>
              <a:t>Reporting</a:t>
            </a:r>
          </a:p>
          <a:p>
            <a:pPr marL="285750" indent="-285750">
              <a:buFont typeface="Arial" panose="020B0604020202020204" pitchFamily="34" charset="0"/>
              <a:buChar char="›"/>
            </a:pPr>
            <a:endParaRPr lang="it-IT" sz="1350" dirty="0"/>
          </a:p>
          <a:p>
            <a:endParaRPr lang="it-IT" dirty="0"/>
          </a:p>
        </p:txBody>
      </p:sp>
    </p:spTree>
    <p:extLst>
      <p:ext uri="{BB962C8B-B14F-4D97-AF65-F5344CB8AC3E}">
        <p14:creationId xmlns:p14="http://schemas.microsoft.com/office/powerpoint/2010/main" val="337713117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9">
            <a:extLst>
              <a:ext uri="{FF2B5EF4-FFF2-40B4-BE49-F238E27FC236}">
                <a16:creationId xmlns:a16="http://schemas.microsoft.com/office/drawing/2014/main" id="{E6F5BA31-E444-4404-AE43-7A7F6E2D669F}"/>
              </a:ext>
            </a:extLst>
          </p:cNvPr>
          <p:cNvPicPr>
            <a:picLocks noChangeAspect="1"/>
          </p:cNvPicPr>
          <p:nvPr/>
        </p:nvPicPr>
        <p:blipFill>
          <a:blip r:embed="rId2"/>
          <a:stretch>
            <a:fillRect/>
          </a:stretch>
        </p:blipFill>
        <p:spPr>
          <a:xfrm>
            <a:off x="4967608" y="1992431"/>
            <a:ext cx="5040559" cy="4238775"/>
          </a:xfrm>
          <a:prstGeom prst="rect">
            <a:avLst/>
          </a:prstGeom>
          <a:ln>
            <a:noFill/>
          </a:ln>
          <a:effectLst>
            <a:outerShdw blurRad="292100" dist="139700" dir="2700000" algn="tl" rotWithShape="0">
              <a:srgbClr val="333333">
                <a:alpha val="65000"/>
              </a:srgbClr>
            </a:outerShdw>
          </a:effectLst>
        </p:spPr>
      </p:pic>
      <p:pic>
        <p:nvPicPr>
          <p:cNvPr id="2" name="Picture 27">
            <a:extLst>
              <a:ext uri="{FF2B5EF4-FFF2-40B4-BE49-F238E27FC236}">
                <a16:creationId xmlns:a16="http://schemas.microsoft.com/office/drawing/2014/main" id="{4676A061-2E22-4D65-8380-26674902FF29}"/>
              </a:ext>
            </a:extLst>
          </p:cNvPr>
          <p:cNvPicPr>
            <a:picLocks noChangeAspect="1"/>
          </p:cNvPicPr>
          <p:nvPr/>
        </p:nvPicPr>
        <p:blipFill>
          <a:blip r:embed="rId2"/>
          <a:stretch>
            <a:fillRect/>
          </a:stretch>
        </p:blipFill>
        <p:spPr>
          <a:xfrm>
            <a:off x="1799259" y="1991142"/>
            <a:ext cx="3094952" cy="4246170"/>
          </a:xfrm>
          <a:prstGeom prst="rect">
            <a:avLst/>
          </a:prstGeom>
          <a:ln>
            <a:noFill/>
          </a:ln>
          <a:effectLst>
            <a:outerShdw blurRad="292100" dist="139700" dir="2700000" algn="tl" rotWithShape="0">
              <a:srgbClr val="333333">
                <a:alpha val="65000"/>
              </a:srgbClr>
            </a:outerShdw>
          </a:effectLst>
        </p:spPr>
      </p:pic>
      <p:sp>
        <p:nvSpPr>
          <p:cNvPr id="3" name="Rectangle 3">
            <a:extLst>
              <a:ext uri="{FF2B5EF4-FFF2-40B4-BE49-F238E27FC236}">
                <a16:creationId xmlns:a16="http://schemas.microsoft.com/office/drawing/2014/main" id="{853E506C-8EA2-4D6D-8D47-F7CD82E1D9C2}"/>
              </a:ext>
            </a:extLst>
          </p:cNvPr>
          <p:cNvSpPr/>
          <p:nvPr/>
        </p:nvSpPr>
        <p:spPr>
          <a:xfrm>
            <a:off x="1929631" y="4394504"/>
            <a:ext cx="1260000" cy="1716575"/>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t"/>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Sessione di presa in carico del sistema presso gli</a:t>
            </a:r>
            <a:r>
              <a:rPr lang="it-IT" sz="900" dirty="0">
                <a:solidFill>
                  <a:prstClr val="black"/>
                </a:solidFill>
                <a:latin typeface="Arial" panose="020B0604020202020204" pitchFamily="34" charset="0"/>
                <a:cs typeface="Arial" panose="020B0604020202020204" pitchFamily="34" charset="0"/>
              </a:rPr>
              <a:t> uffici Cliente</a:t>
            </a: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raccolta della documentazione, verifica accessi a sistema, eventuale installazione VPN/token, check tool per gestione ticketing.</a:t>
            </a:r>
          </a:p>
        </p:txBody>
      </p:sp>
      <p:sp>
        <p:nvSpPr>
          <p:cNvPr id="4" name="Rectangle 18">
            <a:extLst>
              <a:ext uri="{FF2B5EF4-FFF2-40B4-BE49-F238E27FC236}">
                <a16:creationId xmlns:a16="http://schemas.microsoft.com/office/drawing/2014/main" id="{8B9E7069-122C-4BC1-9254-FFBD3C37DB28}"/>
              </a:ext>
            </a:extLst>
          </p:cNvPr>
          <p:cNvSpPr/>
          <p:nvPr/>
        </p:nvSpPr>
        <p:spPr>
          <a:xfrm>
            <a:off x="3509404" y="4392916"/>
            <a:ext cx="1260000" cy="1716575"/>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Attività di self training, verifica della documentazione, studio e navigazione dei sistemi a disposizione, analisi campione di ticket a disposizione, in affiancamento con l’</a:t>
            </a:r>
            <a:r>
              <a:rPr kumimoji="0" lang="it-IT" sz="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owner</a:t>
            </a: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uscente che resta responsabile del servizio</a:t>
            </a:r>
          </a:p>
        </p:txBody>
      </p:sp>
      <p:sp>
        <p:nvSpPr>
          <p:cNvPr id="5" name="Rectangle 6">
            <a:extLst>
              <a:ext uri="{FF2B5EF4-FFF2-40B4-BE49-F238E27FC236}">
                <a16:creationId xmlns:a16="http://schemas.microsoft.com/office/drawing/2014/main" id="{33894A09-26C0-4971-9A17-F0C4A4B44A6D}"/>
              </a:ext>
            </a:extLst>
          </p:cNvPr>
          <p:cNvSpPr/>
          <p:nvPr/>
        </p:nvSpPr>
        <p:spPr>
          <a:xfrm>
            <a:off x="1907406" y="2811766"/>
            <a:ext cx="1260000" cy="2880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1 settimane</a:t>
            </a:r>
          </a:p>
        </p:txBody>
      </p:sp>
      <p:sp>
        <p:nvSpPr>
          <p:cNvPr id="6" name="Rectangle 27">
            <a:extLst>
              <a:ext uri="{FF2B5EF4-FFF2-40B4-BE49-F238E27FC236}">
                <a16:creationId xmlns:a16="http://schemas.microsoft.com/office/drawing/2014/main" id="{9C55AFDD-2720-41FD-A13B-7E7BE89C4708}"/>
              </a:ext>
            </a:extLst>
          </p:cNvPr>
          <p:cNvSpPr/>
          <p:nvPr/>
        </p:nvSpPr>
        <p:spPr>
          <a:xfrm>
            <a:off x="3469618" y="2811766"/>
            <a:ext cx="1260000" cy="2880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2 settimane</a:t>
            </a:r>
          </a:p>
        </p:txBody>
      </p:sp>
      <p:sp>
        <p:nvSpPr>
          <p:cNvPr id="7" name="Rectangle 10">
            <a:extLst>
              <a:ext uri="{FF2B5EF4-FFF2-40B4-BE49-F238E27FC236}">
                <a16:creationId xmlns:a16="http://schemas.microsoft.com/office/drawing/2014/main" id="{CF710D09-A0C8-410C-BC86-EB4E164F2942}"/>
              </a:ext>
            </a:extLst>
          </p:cNvPr>
          <p:cNvSpPr/>
          <p:nvPr/>
        </p:nvSpPr>
        <p:spPr>
          <a:xfrm>
            <a:off x="1799258" y="1993786"/>
            <a:ext cx="3094953" cy="423876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endParaRPr>
          </a:p>
        </p:txBody>
      </p:sp>
      <p:sp>
        <p:nvSpPr>
          <p:cNvPr id="8" name="TextBox 23">
            <a:extLst>
              <a:ext uri="{FF2B5EF4-FFF2-40B4-BE49-F238E27FC236}">
                <a16:creationId xmlns:a16="http://schemas.microsoft.com/office/drawing/2014/main" id="{C0ADC931-5DC1-4898-A517-5005410F018E}"/>
              </a:ext>
            </a:extLst>
          </p:cNvPr>
          <p:cNvSpPr txBox="1">
            <a:spLocks noChangeArrowheads="1"/>
          </p:cNvSpPr>
          <p:nvPr/>
        </p:nvSpPr>
        <p:spPr bwMode="auto">
          <a:xfrm>
            <a:off x="1797866" y="1963132"/>
            <a:ext cx="30963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PRESA IN CARICO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(S2E non è responsabile del servizio)</a:t>
            </a:r>
          </a:p>
        </p:txBody>
      </p:sp>
      <p:sp>
        <p:nvSpPr>
          <p:cNvPr id="10" name="Rectangle 19">
            <a:extLst>
              <a:ext uri="{FF2B5EF4-FFF2-40B4-BE49-F238E27FC236}">
                <a16:creationId xmlns:a16="http://schemas.microsoft.com/office/drawing/2014/main" id="{C8BCD7C1-05A9-4446-9595-0F663839E4A9}"/>
              </a:ext>
            </a:extLst>
          </p:cNvPr>
          <p:cNvSpPr/>
          <p:nvPr/>
        </p:nvSpPr>
        <p:spPr>
          <a:xfrm>
            <a:off x="6565574" y="4392916"/>
            <a:ext cx="1260000" cy="1716575"/>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t"/>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Completamento della Transizione del servizio dall'attuale </a:t>
            </a:r>
            <a:r>
              <a:rPr kumimoji="0" lang="it-IT" sz="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owner</a:t>
            </a: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 S2E: operativamente il Team sarà responsabile delle attività di AMS, e verrà attivato il processo di tuning degli SLA</a:t>
            </a:r>
          </a:p>
        </p:txBody>
      </p:sp>
      <p:sp>
        <p:nvSpPr>
          <p:cNvPr id="11" name="Rectangle 20">
            <a:extLst>
              <a:ext uri="{FF2B5EF4-FFF2-40B4-BE49-F238E27FC236}">
                <a16:creationId xmlns:a16="http://schemas.microsoft.com/office/drawing/2014/main" id="{D8F6E845-EF63-452E-948F-A4D38D14751C}"/>
              </a:ext>
            </a:extLst>
          </p:cNvPr>
          <p:cNvSpPr/>
          <p:nvPr/>
        </p:nvSpPr>
        <p:spPr>
          <a:xfrm>
            <a:off x="8172714" y="4392916"/>
            <a:ext cx="1260000" cy="1716575"/>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t"/>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Attivazione completa del servizio con misurazione SLA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34">
            <a:extLst>
              <a:ext uri="{FF2B5EF4-FFF2-40B4-BE49-F238E27FC236}">
                <a16:creationId xmlns:a16="http://schemas.microsoft.com/office/drawing/2014/main" id="{B368BB49-B4F7-420E-80A8-5DE5BA924A02}"/>
              </a:ext>
            </a:extLst>
          </p:cNvPr>
          <p:cNvSpPr/>
          <p:nvPr/>
        </p:nvSpPr>
        <p:spPr>
          <a:xfrm>
            <a:off x="5053794" y="2811765"/>
            <a:ext cx="1260000" cy="2880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1000" dirty="0">
                <a:solidFill>
                  <a:prstClr val="black"/>
                </a:solidFill>
                <a:latin typeface="Arial" panose="020B0604020202020204" pitchFamily="34" charset="0"/>
                <a:cs typeface="Arial" pitchFamily="34" charset="0"/>
              </a:rPr>
              <a:t>3</a:t>
            </a:r>
            <a:r>
              <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 settimane</a:t>
            </a:r>
          </a:p>
        </p:txBody>
      </p:sp>
      <p:sp>
        <p:nvSpPr>
          <p:cNvPr id="13" name="Rectangle 35">
            <a:extLst>
              <a:ext uri="{FF2B5EF4-FFF2-40B4-BE49-F238E27FC236}">
                <a16:creationId xmlns:a16="http://schemas.microsoft.com/office/drawing/2014/main" id="{55C69A72-B651-44CB-B3A9-17F05F7F09D6}"/>
              </a:ext>
            </a:extLst>
          </p:cNvPr>
          <p:cNvSpPr/>
          <p:nvPr/>
        </p:nvSpPr>
        <p:spPr>
          <a:xfrm>
            <a:off x="6551787" y="2811766"/>
            <a:ext cx="1260000" cy="2880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3 mesi</a:t>
            </a:r>
          </a:p>
        </p:txBody>
      </p:sp>
      <p:cxnSp>
        <p:nvCxnSpPr>
          <p:cNvPr id="14" name="Straight Arrow Connector 21">
            <a:extLst>
              <a:ext uri="{FF2B5EF4-FFF2-40B4-BE49-F238E27FC236}">
                <a16:creationId xmlns:a16="http://schemas.microsoft.com/office/drawing/2014/main" id="{938DC43A-5FE7-4F7B-A681-CF7A449B4FF5}"/>
              </a:ext>
            </a:extLst>
          </p:cNvPr>
          <p:cNvCxnSpPr/>
          <p:nvPr/>
        </p:nvCxnSpPr>
        <p:spPr>
          <a:xfrm flipV="1">
            <a:off x="1929631" y="2656191"/>
            <a:ext cx="6134323" cy="1111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22">
            <a:extLst>
              <a:ext uri="{FF2B5EF4-FFF2-40B4-BE49-F238E27FC236}">
                <a16:creationId xmlns:a16="http://schemas.microsoft.com/office/drawing/2014/main" id="{4CD2BE76-C3D0-49D6-9425-3B4DAB03AC70}"/>
              </a:ext>
            </a:extLst>
          </p:cNvPr>
          <p:cNvCxnSpPr/>
          <p:nvPr/>
        </p:nvCxnSpPr>
        <p:spPr>
          <a:xfrm>
            <a:off x="8135962" y="2656191"/>
            <a:ext cx="1728192" cy="1111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9">
            <a:extLst>
              <a:ext uri="{FF2B5EF4-FFF2-40B4-BE49-F238E27FC236}">
                <a16:creationId xmlns:a16="http://schemas.microsoft.com/office/drawing/2014/main" id="{35F607CC-D226-4476-BF14-58336F2E334F}"/>
              </a:ext>
            </a:extLst>
          </p:cNvPr>
          <p:cNvSpPr txBox="1">
            <a:spLocks noChangeArrowheads="1"/>
          </p:cNvSpPr>
          <p:nvPr/>
        </p:nvSpPr>
        <p:spPr bwMode="auto">
          <a:xfrm>
            <a:off x="2271061" y="2397941"/>
            <a:ext cx="5342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TRANSITION</a:t>
            </a:r>
            <a:r>
              <a:rPr kumimoji="0" lang="it-IT" altLang="it-IT"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Attività di presa in   carico ed attivazione del servizio</a:t>
            </a:r>
          </a:p>
        </p:txBody>
      </p:sp>
      <p:sp>
        <p:nvSpPr>
          <p:cNvPr id="17" name="TextBox 23">
            <a:extLst>
              <a:ext uri="{FF2B5EF4-FFF2-40B4-BE49-F238E27FC236}">
                <a16:creationId xmlns:a16="http://schemas.microsoft.com/office/drawing/2014/main" id="{0D9842DA-45AD-45EE-BE39-0D150B9649F8}"/>
              </a:ext>
            </a:extLst>
          </p:cNvPr>
          <p:cNvSpPr txBox="1">
            <a:spLocks noChangeArrowheads="1"/>
          </p:cNvSpPr>
          <p:nvPr/>
        </p:nvSpPr>
        <p:spPr bwMode="auto">
          <a:xfrm>
            <a:off x="7991251" y="2378379"/>
            <a:ext cx="16208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 a regime</a:t>
            </a:r>
          </a:p>
        </p:txBody>
      </p:sp>
      <p:sp>
        <p:nvSpPr>
          <p:cNvPr id="18" name="Rectangle 10">
            <a:extLst>
              <a:ext uri="{FF2B5EF4-FFF2-40B4-BE49-F238E27FC236}">
                <a16:creationId xmlns:a16="http://schemas.microsoft.com/office/drawing/2014/main" id="{61F273F6-F06B-4EAB-9B8B-BDED88B6E2CF}"/>
              </a:ext>
            </a:extLst>
          </p:cNvPr>
          <p:cNvSpPr/>
          <p:nvPr/>
        </p:nvSpPr>
        <p:spPr>
          <a:xfrm>
            <a:off x="4967608" y="1991141"/>
            <a:ext cx="5041953" cy="424006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endParaRPr>
          </a:p>
        </p:txBody>
      </p:sp>
      <p:sp>
        <p:nvSpPr>
          <p:cNvPr id="19" name="TextBox 23">
            <a:extLst>
              <a:ext uri="{FF2B5EF4-FFF2-40B4-BE49-F238E27FC236}">
                <a16:creationId xmlns:a16="http://schemas.microsoft.com/office/drawing/2014/main" id="{4223A6BD-50E9-42FF-AF5C-EA41336F3174}"/>
              </a:ext>
            </a:extLst>
          </p:cNvPr>
          <p:cNvSpPr txBox="1">
            <a:spLocks noChangeArrowheads="1"/>
          </p:cNvSpPr>
          <p:nvPr/>
        </p:nvSpPr>
        <p:spPr bwMode="auto">
          <a:xfrm>
            <a:off x="4967608" y="1950126"/>
            <a:ext cx="5040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(S2E è responsabile del servizio)</a:t>
            </a:r>
          </a:p>
        </p:txBody>
      </p:sp>
      <p:grpSp>
        <p:nvGrpSpPr>
          <p:cNvPr id="20" name="Group 8">
            <a:extLst>
              <a:ext uri="{FF2B5EF4-FFF2-40B4-BE49-F238E27FC236}">
                <a16:creationId xmlns:a16="http://schemas.microsoft.com/office/drawing/2014/main" id="{6C7C49F7-25A6-4CF6-803E-02D32FD70D19}"/>
              </a:ext>
            </a:extLst>
          </p:cNvPr>
          <p:cNvGrpSpPr/>
          <p:nvPr/>
        </p:nvGrpSpPr>
        <p:grpSpPr>
          <a:xfrm>
            <a:off x="1873017" y="3229930"/>
            <a:ext cx="8062783" cy="1034711"/>
            <a:chOff x="573603" y="3229930"/>
            <a:chExt cx="8062783" cy="1034711"/>
          </a:xfrm>
        </p:grpSpPr>
        <p:sp>
          <p:nvSpPr>
            <p:cNvPr id="21" name="Freeform: Shape 9">
              <a:extLst>
                <a:ext uri="{FF2B5EF4-FFF2-40B4-BE49-F238E27FC236}">
                  <a16:creationId xmlns:a16="http://schemas.microsoft.com/office/drawing/2014/main" id="{CB305F65-7170-4EEA-A98E-3F3E369DAA3B}"/>
                </a:ext>
              </a:extLst>
            </p:cNvPr>
            <p:cNvSpPr/>
            <p:nvPr/>
          </p:nvSpPr>
          <p:spPr>
            <a:xfrm>
              <a:off x="573603" y="3229930"/>
              <a:ext cx="1830637" cy="1034711"/>
            </a:xfrm>
            <a:custGeom>
              <a:avLst/>
              <a:gdLst>
                <a:gd name="connsiteX0" fmla="*/ 0 w 1830637"/>
                <a:gd name="connsiteY0" fmla="*/ 0 h 1034711"/>
                <a:gd name="connsiteX1" fmla="*/ 1313282 w 1830637"/>
                <a:gd name="connsiteY1" fmla="*/ 0 h 1034711"/>
                <a:gd name="connsiteX2" fmla="*/ 1830637 w 1830637"/>
                <a:gd name="connsiteY2" fmla="*/ 517356 h 1034711"/>
                <a:gd name="connsiteX3" fmla="*/ 1313282 w 1830637"/>
                <a:gd name="connsiteY3" fmla="*/ 1034711 h 1034711"/>
                <a:gd name="connsiteX4" fmla="*/ 0 w 1830637"/>
                <a:gd name="connsiteY4" fmla="*/ 1034711 h 1034711"/>
                <a:gd name="connsiteX5" fmla="*/ 517356 w 1830637"/>
                <a:gd name="connsiteY5" fmla="*/ 517356 h 1034711"/>
                <a:gd name="connsiteX6" fmla="*/ 0 w 1830637"/>
                <a:gd name="connsiteY6" fmla="*/ 0 h 103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0637" h="1034711">
                  <a:moveTo>
                    <a:pt x="0" y="0"/>
                  </a:moveTo>
                  <a:lnTo>
                    <a:pt x="1313282" y="0"/>
                  </a:lnTo>
                  <a:lnTo>
                    <a:pt x="1830637" y="517356"/>
                  </a:lnTo>
                  <a:lnTo>
                    <a:pt x="1313282" y="1034711"/>
                  </a:lnTo>
                  <a:lnTo>
                    <a:pt x="0" y="1034711"/>
                  </a:lnTo>
                  <a:lnTo>
                    <a:pt x="517356" y="517356"/>
                  </a:lnTo>
                  <a:lnTo>
                    <a:pt x="0" y="0"/>
                  </a:lnTo>
                  <a:close/>
                </a:path>
              </a:pathLst>
            </a:cu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2" name="Freeform: Shape 10">
              <a:extLst>
                <a:ext uri="{FF2B5EF4-FFF2-40B4-BE49-F238E27FC236}">
                  <a16:creationId xmlns:a16="http://schemas.microsoft.com/office/drawing/2014/main" id="{2BE2CF61-17B7-4477-83E9-1AE9B1EF2A6F}"/>
                </a:ext>
              </a:extLst>
            </p:cNvPr>
            <p:cNvSpPr/>
            <p:nvPr/>
          </p:nvSpPr>
          <p:spPr>
            <a:xfrm>
              <a:off x="2145563" y="3229930"/>
              <a:ext cx="1839199" cy="1034711"/>
            </a:xfrm>
            <a:custGeom>
              <a:avLst/>
              <a:gdLst>
                <a:gd name="connsiteX0" fmla="*/ 0 w 1839199"/>
                <a:gd name="connsiteY0" fmla="*/ 0 h 1034711"/>
                <a:gd name="connsiteX1" fmla="*/ 1321844 w 1839199"/>
                <a:gd name="connsiteY1" fmla="*/ 0 h 1034711"/>
                <a:gd name="connsiteX2" fmla="*/ 1839199 w 1839199"/>
                <a:gd name="connsiteY2" fmla="*/ 517356 h 1034711"/>
                <a:gd name="connsiteX3" fmla="*/ 1321844 w 1839199"/>
                <a:gd name="connsiteY3" fmla="*/ 1034711 h 1034711"/>
                <a:gd name="connsiteX4" fmla="*/ 0 w 1839199"/>
                <a:gd name="connsiteY4" fmla="*/ 1034711 h 1034711"/>
                <a:gd name="connsiteX5" fmla="*/ 517356 w 1839199"/>
                <a:gd name="connsiteY5" fmla="*/ 517356 h 1034711"/>
                <a:gd name="connsiteX6" fmla="*/ 0 w 1839199"/>
                <a:gd name="connsiteY6" fmla="*/ 0 h 103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9199" h="1034711">
                  <a:moveTo>
                    <a:pt x="0" y="0"/>
                  </a:moveTo>
                  <a:lnTo>
                    <a:pt x="1321844" y="0"/>
                  </a:lnTo>
                  <a:lnTo>
                    <a:pt x="1839199" y="517356"/>
                  </a:lnTo>
                  <a:lnTo>
                    <a:pt x="1321844" y="1034711"/>
                  </a:lnTo>
                  <a:lnTo>
                    <a:pt x="0" y="1034711"/>
                  </a:lnTo>
                  <a:lnTo>
                    <a:pt x="517356" y="517356"/>
                  </a:lnTo>
                  <a:lnTo>
                    <a:pt x="0" y="0"/>
                  </a:lnTo>
                  <a:close/>
                </a:path>
              </a:pathLst>
            </a:cu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3" name="Freeform: Shape 11">
              <a:extLst>
                <a:ext uri="{FF2B5EF4-FFF2-40B4-BE49-F238E27FC236}">
                  <a16:creationId xmlns:a16="http://schemas.microsoft.com/office/drawing/2014/main" id="{283EBDAD-E857-4E86-9B3C-BA2CA9477F6E}"/>
                </a:ext>
              </a:extLst>
            </p:cNvPr>
            <p:cNvSpPr/>
            <p:nvPr/>
          </p:nvSpPr>
          <p:spPr>
            <a:xfrm>
              <a:off x="3726085" y="3229930"/>
              <a:ext cx="1819385" cy="1034711"/>
            </a:xfrm>
            <a:custGeom>
              <a:avLst/>
              <a:gdLst>
                <a:gd name="connsiteX0" fmla="*/ 0 w 1819385"/>
                <a:gd name="connsiteY0" fmla="*/ 0 h 1034711"/>
                <a:gd name="connsiteX1" fmla="*/ 1302030 w 1819385"/>
                <a:gd name="connsiteY1" fmla="*/ 0 h 1034711"/>
                <a:gd name="connsiteX2" fmla="*/ 1819385 w 1819385"/>
                <a:gd name="connsiteY2" fmla="*/ 517356 h 1034711"/>
                <a:gd name="connsiteX3" fmla="*/ 1302030 w 1819385"/>
                <a:gd name="connsiteY3" fmla="*/ 1034711 h 1034711"/>
                <a:gd name="connsiteX4" fmla="*/ 0 w 1819385"/>
                <a:gd name="connsiteY4" fmla="*/ 1034711 h 1034711"/>
                <a:gd name="connsiteX5" fmla="*/ 517356 w 1819385"/>
                <a:gd name="connsiteY5" fmla="*/ 517356 h 1034711"/>
                <a:gd name="connsiteX6" fmla="*/ 0 w 1819385"/>
                <a:gd name="connsiteY6" fmla="*/ 0 h 103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385" h="1034711">
                  <a:moveTo>
                    <a:pt x="0" y="0"/>
                  </a:moveTo>
                  <a:lnTo>
                    <a:pt x="1302030" y="0"/>
                  </a:lnTo>
                  <a:lnTo>
                    <a:pt x="1819385" y="517356"/>
                  </a:lnTo>
                  <a:lnTo>
                    <a:pt x="1302030" y="1034711"/>
                  </a:lnTo>
                  <a:lnTo>
                    <a:pt x="0" y="1034711"/>
                  </a:lnTo>
                  <a:lnTo>
                    <a:pt x="517356" y="517356"/>
                  </a:lnTo>
                  <a:lnTo>
                    <a:pt x="0" y="0"/>
                  </a:lnTo>
                  <a:close/>
                </a:path>
              </a:pathLst>
            </a:cu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4" name="Freeform: Shape 12">
              <a:extLst>
                <a:ext uri="{FF2B5EF4-FFF2-40B4-BE49-F238E27FC236}">
                  <a16:creationId xmlns:a16="http://schemas.microsoft.com/office/drawing/2014/main" id="{0D14F790-3273-46B8-B7D0-168F7FBBEEC1}"/>
                </a:ext>
              </a:extLst>
            </p:cNvPr>
            <p:cNvSpPr/>
            <p:nvPr/>
          </p:nvSpPr>
          <p:spPr>
            <a:xfrm>
              <a:off x="5242713" y="3229930"/>
              <a:ext cx="1808262" cy="1034711"/>
            </a:xfrm>
            <a:custGeom>
              <a:avLst/>
              <a:gdLst>
                <a:gd name="connsiteX0" fmla="*/ 0 w 1808262"/>
                <a:gd name="connsiteY0" fmla="*/ 0 h 1034711"/>
                <a:gd name="connsiteX1" fmla="*/ 1290907 w 1808262"/>
                <a:gd name="connsiteY1" fmla="*/ 0 h 1034711"/>
                <a:gd name="connsiteX2" fmla="*/ 1808262 w 1808262"/>
                <a:gd name="connsiteY2" fmla="*/ 517356 h 1034711"/>
                <a:gd name="connsiteX3" fmla="*/ 1290907 w 1808262"/>
                <a:gd name="connsiteY3" fmla="*/ 1034711 h 1034711"/>
                <a:gd name="connsiteX4" fmla="*/ 0 w 1808262"/>
                <a:gd name="connsiteY4" fmla="*/ 1034711 h 1034711"/>
                <a:gd name="connsiteX5" fmla="*/ 517356 w 1808262"/>
                <a:gd name="connsiteY5" fmla="*/ 517356 h 1034711"/>
                <a:gd name="connsiteX6" fmla="*/ 0 w 1808262"/>
                <a:gd name="connsiteY6" fmla="*/ 0 h 103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62" h="1034711">
                  <a:moveTo>
                    <a:pt x="0" y="0"/>
                  </a:moveTo>
                  <a:lnTo>
                    <a:pt x="1290907" y="0"/>
                  </a:lnTo>
                  <a:lnTo>
                    <a:pt x="1808262" y="517356"/>
                  </a:lnTo>
                  <a:lnTo>
                    <a:pt x="1290907" y="1034711"/>
                  </a:lnTo>
                  <a:lnTo>
                    <a:pt x="0" y="1034711"/>
                  </a:lnTo>
                  <a:lnTo>
                    <a:pt x="517356" y="517356"/>
                  </a:lnTo>
                  <a:lnTo>
                    <a:pt x="0" y="0"/>
                  </a:lnTo>
                  <a:close/>
                </a:path>
              </a:pathLst>
            </a:cu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5" name="Freeform: Shape 13">
              <a:extLst>
                <a:ext uri="{FF2B5EF4-FFF2-40B4-BE49-F238E27FC236}">
                  <a16:creationId xmlns:a16="http://schemas.microsoft.com/office/drawing/2014/main" id="{ABB757BA-8CC6-465B-B25B-A1F84ABA9B69}"/>
                </a:ext>
              </a:extLst>
            </p:cNvPr>
            <p:cNvSpPr/>
            <p:nvPr/>
          </p:nvSpPr>
          <p:spPr>
            <a:xfrm>
              <a:off x="6836376" y="3229930"/>
              <a:ext cx="1800010" cy="1034711"/>
            </a:xfrm>
            <a:custGeom>
              <a:avLst/>
              <a:gdLst>
                <a:gd name="connsiteX0" fmla="*/ 0 w 1800010"/>
                <a:gd name="connsiteY0" fmla="*/ 0 h 1034711"/>
                <a:gd name="connsiteX1" fmla="*/ 1282655 w 1800010"/>
                <a:gd name="connsiteY1" fmla="*/ 0 h 1034711"/>
                <a:gd name="connsiteX2" fmla="*/ 1800010 w 1800010"/>
                <a:gd name="connsiteY2" fmla="*/ 517356 h 1034711"/>
                <a:gd name="connsiteX3" fmla="*/ 1282655 w 1800010"/>
                <a:gd name="connsiteY3" fmla="*/ 1034711 h 1034711"/>
                <a:gd name="connsiteX4" fmla="*/ 0 w 1800010"/>
                <a:gd name="connsiteY4" fmla="*/ 1034711 h 1034711"/>
                <a:gd name="connsiteX5" fmla="*/ 517356 w 1800010"/>
                <a:gd name="connsiteY5" fmla="*/ 517356 h 1034711"/>
                <a:gd name="connsiteX6" fmla="*/ 0 w 1800010"/>
                <a:gd name="connsiteY6" fmla="*/ 0 h 103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10" h="1034711">
                  <a:moveTo>
                    <a:pt x="0" y="0"/>
                  </a:moveTo>
                  <a:lnTo>
                    <a:pt x="1282655" y="0"/>
                  </a:lnTo>
                  <a:lnTo>
                    <a:pt x="1800010" y="517356"/>
                  </a:lnTo>
                  <a:lnTo>
                    <a:pt x="1282655" y="1034711"/>
                  </a:lnTo>
                  <a:lnTo>
                    <a:pt x="0" y="1034711"/>
                  </a:lnTo>
                  <a:lnTo>
                    <a:pt x="517356" y="517356"/>
                  </a:lnTo>
                  <a:lnTo>
                    <a:pt x="0" y="0"/>
                  </a:lnTo>
                  <a:close/>
                </a:path>
              </a:pathLst>
            </a:cu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grpSp>
      <p:sp>
        <p:nvSpPr>
          <p:cNvPr id="26" name="Rectangle 35">
            <a:extLst>
              <a:ext uri="{FF2B5EF4-FFF2-40B4-BE49-F238E27FC236}">
                <a16:creationId xmlns:a16="http://schemas.microsoft.com/office/drawing/2014/main" id="{DA6D7B02-8147-4ABD-8952-9111372182D0}"/>
              </a:ext>
            </a:extLst>
          </p:cNvPr>
          <p:cNvSpPr/>
          <p:nvPr/>
        </p:nvSpPr>
        <p:spPr>
          <a:xfrm>
            <a:off x="8135962" y="2811766"/>
            <a:ext cx="1260000" cy="2880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Periodo successivo</a:t>
            </a:r>
          </a:p>
        </p:txBody>
      </p:sp>
      <p:sp>
        <p:nvSpPr>
          <p:cNvPr id="27" name="Rectangle 18">
            <a:extLst>
              <a:ext uri="{FF2B5EF4-FFF2-40B4-BE49-F238E27FC236}">
                <a16:creationId xmlns:a16="http://schemas.microsoft.com/office/drawing/2014/main" id="{22428B17-1ED1-44A8-8077-244061DE10A5}"/>
              </a:ext>
            </a:extLst>
          </p:cNvPr>
          <p:cNvSpPr/>
          <p:nvPr/>
        </p:nvSpPr>
        <p:spPr>
          <a:xfrm>
            <a:off x="5072399" y="4388558"/>
            <a:ext cx="1260000" cy="1716575"/>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Transizione del servizio dall'attuale </a:t>
            </a:r>
            <a:r>
              <a:rPr kumimoji="0" lang="it-IT" sz="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owner</a:t>
            </a: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 S2E: operativamente il Team sarà responsabile delle attività di AMS, ma l’</a:t>
            </a:r>
            <a:r>
              <a:rPr kumimoji="0" lang="it-IT" sz="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owner</a:t>
            </a:r>
            <a:r>
              <a:rPr kumimoji="0" lang="it-IT"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uscente resterà in affiancamento e fornirà pieno supporto.</a:t>
            </a:r>
          </a:p>
        </p:txBody>
      </p:sp>
      <p:sp>
        <p:nvSpPr>
          <p:cNvPr id="28" name="Text Box 4">
            <a:extLst>
              <a:ext uri="{FF2B5EF4-FFF2-40B4-BE49-F238E27FC236}">
                <a16:creationId xmlns:a16="http://schemas.microsoft.com/office/drawing/2014/main" id="{CA7829EA-D9B9-4937-BB80-3EBBC5DD05BB}"/>
              </a:ext>
            </a:extLst>
          </p:cNvPr>
          <p:cNvSpPr txBox="1">
            <a:spLocks noChangeArrowheads="1"/>
          </p:cNvSpPr>
          <p:nvPr/>
        </p:nvSpPr>
        <p:spPr bwMode="auto">
          <a:xfrm>
            <a:off x="321672" y="1268760"/>
            <a:ext cx="11276769" cy="523220"/>
          </a:xfrm>
          <a:prstGeom prst="rect">
            <a:avLst/>
          </a:prstGeom>
        </p:spPr>
        <p:txBody>
          <a:bodyPr wrap="square">
            <a:spAutoFit/>
          </a:bodyPr>
          <a:lstStyle>
            <a:defPPr>
              <a:defRPr lang="it-IT"/>
            </a:defPPr>
            <a:lvl1pPr>
              <a:defRPr sz="1600" b="1" i="1">
                <a:solidFill>
                  <a:srgbClr val="595959"/>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1400" b="0" i="0" dirty="0">
                <a:solidFill>
                  <a:schemeClr val="tx1"/>
                </a:solidFill>
                <a:latin typeface="Arial" panose="020B0604020202020204" pitchFamily="34" charset="0"/>
                <a:cs typeface="Arial" panose="020B0604020202020204" pitchFamily="34" charset="0"/>
              </a:rPr>
              <a:t>Per l’area applicativa le attività di presa in carico saranno completate in tre settimane. Seguirà poi il «Grace P</a:t>
            </a:r>
            <a:r>
              <a:rPr lang="it-IT" sz="1400" b="0" i="0" dirty="0" err="1">
                <a:solidFill>
                  <a:schemeClr val="tx1"/>
                </a:solidFill>
                <a:latin typeface="Arial" panose="020B0604020202020204" pitchFamily="34" charset="0"/>
                <a:cs typeface="Arial" panose="020B0604020202020204" pitchFamily="34" charset="0"/>
              </a:rPr>
              <a:t>eriod</a:t>
            </a:r>
            <a:r>
              <a:rPr lang="it-IT" sz="1400" b="0" i="0" dirty="0">
                <a:solidFill>
                  <a:schemeClr val="tx1"/>
                </a:solidFill>
                <a:latin typeface="Arial" panose="020B0604020202020204" pitchFamily="34" charset="0"/>
                <a:cs typeface="Arial" panose="020B0604020202020204" pitchFamily="34" charset="0"/>
              </a:rPr>
              <a:t>» durante il quale verranno attivati i processi di misurazione dell’</a:t>
            </a:r>
            <a:r>
              <a:rPr lang="it-IT" sz="1400" b="0" i="0" dirty="0" err="1">
                <a:solidFill>
                  <a:schemeClr val="tx1"/>
                </a:solidFill>
                <a:latin typeface="Arial" panose="020B0604020202020204" pitchFamily="34" charset="0"/>
                <a:cs typeface="Arial" panose="020B0604020202020204" pitchFamily="34" charset="0"/>
              </a:rPr>
              <a:t>efficienz</a:t>
            </a:r>
            <a:r>
              <a:rPr lang="it-IT" sz="1400" b="0" i="0" dirty="0">
                <a:solidFill>
                  <a:schemeClr val="tx1"/>
                </a:solidFill>
                <a:latin typeface="Arial" panose="020B0604020202020204" pitchFamily="34" charset="0"/>
                <a:cs typeface="Arial" panose="020B0604020202020204" pitchFamily="34" charset="0"/>
              </a:rPr>
              <a:t>a.</a:t>
            </a:r>
          </a:p>
        </p:txBody>
      </p:sp>
      <p:sp>
        <p:nvSpPr>
          <p:cNvPr id="29" name="TextBox 14">
            <a:extLst>
              <a:ext uri="{FF2B5EF4-FFF2-40B4-BE49-F238E27FC236}">
                <a16:creationId xmlns:a16="http://schemas.microsoft.com/office/drawing/2014/main" id="{CECDA8D6-CE21-42A6-8DEB-449FCB01AC44}"/>
              </a:ext>
            </a:extLst>
          </p:cNvPr>
          <p:cNvSpPr txBox="1"/>
          <p:nvPr/>
        </p:nvSpPr>
        <p:spPr>
          <a:xfrm>
            <a:off x="2002994" y="3526430"/>
            <a:ext cx="1800200" cy="489365"/>
          </a:xfrm>
          <a:prstGeom prst="rect">
            <a:avLst/>
          </a:prstGeom>
          <a:noFill/>
        </p:spPr>
        <p:txBody>
          <a:bodyPr wrap="square" rtlCol="0">
            <a:spAutoFit/>
          </a:bodyPr>
          <a:lstStyle/>
          <a:p>
            <a:pPr lvl="0" algn="ctr" defTabSz="533400">
              <a:lnSpc>
                <a:spcPct val="90000"/>
              </a:lnSpc>
              <a:spcAft>
                <a:spcPct val="35000"/>
              </a:spcAft>
            </a:pPr>
            <a:r>
              <a:rPr lang="it-IT" sz="1200" b="1" dirty="0">
                <a:solidFill>
                  <a:schemeClr val="bg1"/>
                </a:solidFill>
              </a:rPr>
              <a:t>Knowledge </a:t>
            </a:r>
          </a:p>
          <a:p>
            <a:pPr lvl="0" algn="ctr" defTabSz="533400">
              <a:lnSpc>
                <a:spcPct val="90000"/>
              </a:lnSpc>
              <a:spcAft>
                <a:spcPct val="35000"/>
              </a:spcAft>
            </a:pPr>
            <a:r>
              <a:rPr lang="it-IT" sz="1200" b="1" dirty="0" err="1">
                <a:solidFill>
                  <a:schemeClr val="bg1"/>
                </a:solidFill>
              </a:rPr>
              <a:t>acquisition</a:t>
            </a:r>
            <a:endParaRPr lang="it-IT" sz="1200" b="1" dirty="0">
              <a:solidFill>
                <a:schemeClr val="bg1"/>
              </a:solidFill>
            </a:endParaRPr>
          </a:p>
        </p:txBody>
      </p:sp>
      <p:sp>
        <p:nvSpPr>
          <p:cNvPr id="30" name="TextBox 38">
            <a:extLst>
              <a:ext uri="{FF2B5EF4-FFF2-40B4-BE49-F238E27FC236}">
                <a16:creationId xmlns:a16="http://schemas.microsoft.com/office/drawing/2014/main" id="{F4A6B4D7-AF08-44CD-A775-B9C840D2394B}"/>
              </a:ext>
            </a:extLst>
          </p:cNvPr>
          <p:cNvSpPr txBox="1"/>
          <p:nvPr/>
        </p:nvSpPr>
        <p:spPr>
          <a:xfrm>
            <a:off x="3617960" y="3526430"/>
            <a:ext cx="1800200" cy="489365"/>
          </a:xfrm>
          <a:prstGeom prst="rect">
            <a:avLst/>
          </a:prstGeom>
          <a:noFill/>
        </p:spPr>
        <p:txBody>
          <a:bodyPr wrap="square" rtlCol="0">
            <a:spAutoFit/>
          </a:bodyPr>
          <a:lstStyle/>
          <a:p>
            <a:pPr lvl="0" algn="ctr" defTabSz="533400">
              <a:lnSpc>
                <a:spcPct val="90000"/>
              </a:lnSpc>
              <a:spcAft>
                <a:spcPct val="35000"/>
              </a:spcAft>
            </a:pPr>
            <a:r>
              <a:rPr lang="it-IT" sz="1200" b="1" dirty="0">
                <a:solidFill>
                  <a:schemeClr val="bg1"/>
                </a:solidFill>
              </a:rPr>
              <a:t>Affiancamento </a:t>
            </a:r>
          </a:p>
          <a:p>
            <a:pPr lvl="0" algn="ctr" defTabSz="533400">
              <a:lnSpc>
                <a:spcPct val="90000"/>
              </a:lnSpc>
              <a:spcAft>
                <a:spcPct val="35000"/>
              </a:spcAft>
            </a:pPr>
            <a:r>
              <a:rPr lang="it-IT" sz="1200" b="1" dirty="0">
                <a:solidFill>
                  <a:schemeClr val="bg1"/>
                </a:solidFill>
              </a:rPr>
              <a:t>passivo</a:t>
            </a:r>
          </a:p>
        </p:txBody>
      </p:sp>
      <p:sp>
        <p:nvSpPr>
          <p:cNvPr id="31" name="Rectangle 15">
            <a:extLst>
              <a:ext uri="{FF2B5EF4-FFF2-40B4-BE49-F238E27FC236}">
                <a16:creationId xmlns:a16="http://schemas.microsoft.com/office/drawing/2014/main" id="{3DC6FB30-F6D3-4C8A-9D67-04BC67C1AB3E}"/>
              </a:ext>
            </a:extLst>
          </p:cNvPr>
          <p:cNvSpPr/>
          <p:nvPr/>
        </p:nvSpPr>
        <p:spPr>
          <a:xfrm>
            <a:off x="5476051" y="3526430"/>
            <a:ext cx="1313944" cy="424732"/>
          </a:xfrm>
          <a:prstGeom prst="rect">
            <a:avLst/>
          </a:prstGeom>
          <a:noFill/>
        </p:spPr>
        <p:txBody>
          <a:bodyPr wrap="square" rtlCol="0">
            <a:spAutoFit/>
          </a:bodyPr>
          <a:lstStyle/>
          <a:p>
            <a:pPr algn="ctr" defTabSz="533400">
              <a:lnSpc>
                <a:spcPct val="90000"/>
              </a:lnSpc>
              <a:spcAft>
                <a:spcPct val="35000"/>
              </a:spcAft>
            </a:pPr>
            <a:r>
              <a:rPr lang="en-US" sz="1200" b="1" dirty="0" err="1">
                <a:solidFill>
                  <a:schemeClr val="bg1"/>
                </a:solidFill>
              </a:rPr>
              <a:t>Affiancamento</a:t>
            </a:r>
            <a:r>
              <a:rPr lang="en-US" sz="1200" b="1" dirty="0">
                <a:solidFill>
                  <a:schemeClr val="bg1"/>
                </a:solidFill>
              </a:rPr>
              <a:t> </a:t>
            </a:r>
            <a:r>
              <a:rPr lang="en-US" sz="1200" b="1" dirty="0" err="1">
                <a:solidFill>
                  <a:schemeClr val="bg1"/>
                </a:solidFill>
              </a:rPr>
              <a:t>attivo</a:t>
            </a:r>
            <a:endParaRPr lang="it-IT" sz="1200" b="1" dirty="0">
              <a:solidFill>
                <a:schemeClr val="bg1"/>
              </a:solidFill>
            </a:endParaRPr>
          </a:p>
        </p:txBody>
      </p:sp>
      <p:sp>
        <p:nvSpPr>
          <p:cNvPr id="32" name="Rectangle 16">
            <a:extLst>
              <a:ext uri="{FF2B5EF4-FFF2-40B4-BE49-F238E27FC236}">
                <a16:creationId xmlns:a16="http://schemas.microsoft.com/office/drawing/2014/main" id="{8CEB957A-912C-498D-AC94-A10009DBDE01}"/>
              </a:ext>
            </a:extLst>
          </p:cNvPr>
          <p:cNvSpPr/>
          <p:nvPr/>
        </p:nvSpPr>
        <p:spPr>
          <a:xfrm>
            <a:off x="7070767" y="3609530"/>
            <a:ext cx="1133644" cy="258532"/>
          </a:xfrm>
          <a:prstGeom prst="rect">
            <a:avLst/>
          </a:prstGeom>
          <a:noFill/>
        </p:spPr>
        <p:txBody>
          <a:bodyPr wrap="square" rtlCol="0">
            <a:spAutoFit/>
          </a:bodyPr>
          <a:lstStyle/>
          <a:p>
            <a:pPr algn="ctr" defTabSz="533400">
              <a:lnSpc>
                <a:spcPct val="90000"/>
              </a:lnSpc>
              <a:spcAft>
                <a:spcPct val="35000"/>
              </a:spcAft>
            </a:pPr>
            <a:r>
              <a:rPr lang="it-IT" sz="1200" b="1" dirty="0">
                <a:solidFill>
                  <a:schemeClr val="bg1"/>
                </a:solidFill>
              </a:rPr>
              <a:t>Grace period</a:t>
            </a:r>
          </a:p>
        </p:txBody>
      </p:sp>
      <p:sp>
        <p:nvSpPr>
          <p:cNvPr id="33" name="Rectangle 17">
            <a:extLst>
              <a:ext uri="{FF2B5EF4-FFF2-40B4-BE49-F238E27FC236}">
                <a16:creationId xmlns:a16="http://schemas.microsoft.com/office/drawing/2014/main" id="{F2ABC17A-A03D-4001-B667-EF0305D0132C}"/>
              </a:ext>
            </a:extLst>
          </p:cNvPr>
          <p:cNvSpPr/>
          <p:nvPr/>
        </p:nvSpPr>
        <p:spPr>
          <a:xfrm>
            <a:off x="8669596" y="3609530"/>
            <a:ext cx="1194558" cy="258532"/>
          </a:xfrm>
          <a:prstGeom prst="rect">
            <a:avLst/>
          </a:prstGeom>
          <a:noFill/>
        </p:spPr>
        <p:txBody>
          <a:bodyPr wrap="square" rtlCol="0">
            <a:spAutoFit/>
          </a:bodyPr>
          <a:lstStyle/>
          <a:p>
            <a:pPr algn="ctr" defTabSz="533400">
              <a:lnSpc>
                <a:spcPct val="90000"/>
              </a:lnSpc>
              <a:spcAft>
                <a:spcPct val="35000"/>
              </a:spcAft>
            </a:pPr>
            <a:r>
              <a:rPr lang="it-IT" sz="1200" b="1" dirty="0">
                <a:solidFill>
                  <a:schemeClr val="bg1"/>
                </a:solidFill>
              </a:rPr>
              <a:t>AMS con SLA</a:t>
            </a:r>
          </a:p>
        </p:txBody>
      </p:sp>
      <p:sp>
        <p:nvSpPr>
          <p:cNvPr id="36" name="CasellaDiTesto 35">
            <a:extLst>
              <a:ext uri="{FF2B5EF4-FFF2-40B4-BE49-F238E27FC236}">
                <a16:creationId xmlns:a16="http://schemas.microsoft.com/office/drawing/2014/main" id="{21EED3DE-FC71-4765-9E05-E6F3E4A3CCF8}"/>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MECCANISMI DI PRESA IN CARICO DEL SERVIZIO</a:t>
            </a:r>
          </a:p>
        </p:txBody>
      </p:sp>
    </p:spTree>
    <p:extLst>
      <p:ext uri="{BB962C8B-B14F-4D97-AF65-F5344CB8AC3E}">
        <p14:creationId xmlns:p14="http://schemas.microsoft.com/office/powerpoint/2010/main" val="372251288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arrotondato 9">
            <a:extLst>
              <a:ext uri="{FF2B5EF4-FFF2-40B4-BE49-F238E27FC236}">
                <a16:creationId xmlns:a16="http://schemas.microsoft.com/office/drawing/2014/main" id="{FF0609F4-20C6-45E8-8B63-4BF18D1BBCF2}"/>
              </a:ext>
            </a:extLst>
          </p:cNvPr>
          <p:cNvSpPr/>
          <p:nvPr/>
        </p:nvSpPr>
        <p:spPr>
          <a:xfrm>
            <a:off x="263322" y="2800952"/>
            <a:ext cx="11109528" cy="712269"/>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3">
            <a:extLst>
              <a:ext uri="{FF2B5EF4-FFF2-40B4-BE49-F238E27FC236}">
                <a16:creationId xmlns:a16="http://schemas.microsoft.com/office/drawing/2014/main" id="{BB825CDB-C42D-4FF3-8B91-42E0CC09E158}"/>
              </a:ext>
            </a:extLst>
          </p:cNvPr>
          <p:cNvSpPr txBox="1"/>
          <p:nvPr/>
        </p:nvSpPr>
        <p:spPr>
          <a:xfrm>
            <a:off x="263322" y="1124744"/>
            <a:ext cx="11109528" cy="4024179"/>
          </a:xfrm>
          <a:prstGeom prst="rect">
            <a:avLst/>
          </a:prstGeom>
          <a:noFill/>
        </p:spPr>
        <p:txBody>
          <a:bodyPr wrap="square" rtlCol="0">
            <a:spAutoFit/>
          </a:bodyPr>
          <a:lstStyle/>
          <a:p>
            <a:pPr marL="285750" indent="-285750">
              <a:buFont typeface="Wingdings" panose="05000000000000000000" pitchFamily="2" charset="2"/>
              <a:buChar char="§"/>
            </a:pPr>
            <a:r>
              <a:rPr lang="it-IT" sz="1600" b="1" dirty="0"/>
              <a:t> Parte I: Modello moderno di Servizio</a:t>
            </a:r>
            <a:endParaRPr lang="it-IT" sz="1600" dirty="0"/>
          </a:p>
          <a:p>
            <a:pPr marL="285750" indent="-285750">
              <a:buFont typeface="Arial" panose="020B0604020202020204" pitchFamily="34" charset="0"/>
              <a:buChar char="›"/>
            </a:pPr>
            <a:r>
              <a:rPr lang="it-IT" sz="1600" dirty="0"/>
              <a:t>Servizio di Application </a:t>
            </a:r>
            <a:r>
              <a:rPr lang="it-IT" sz="1600" dirty="0" err="1"/>
              <a:t>Maintenance</a:t>
            </a:r>
            <a:endParaRPr lang="it-IT" sz="1600" dirty="0"/>
          </a:p>
          <a:p>
            <a:pPr marL="285750" indent="-285750">
              <a:buFont typeface="Arial" panose="020B0604020202020204" pitchFamily="34" charset="0"/>
              <a:buChar char="›"/>
            </a:pPr>
            <a:r>
              <a:rPr lang="it-IT" sz="1600" dirty="0"/>
              <a:t>Modello di riferimento</a:t>
            </a:r>
          </a:p>
          <a:p>
            <a:endParaRPr lang="it-IT" sz="1600" dirty="0"/>
          </a:p>
          <a:p>
            <a:pPr marL="285750" indent="-285750">
              <a:buFont typeface="Wingdings" panose="05000000000000000000" pitchFamily="2" charset="2"/>
              <a:buChar char="§"/>
            </a:pPr>
            <a:r>
              <a:rPr lang="it-IT" sz="1600" b="1" dirty="0"/>
              <a:t> Parte II: L’approccio per il set-up</a:t>
            </a:r>
            <a:endParaRPr lang="it-IT" sz="1600" dirty="0"/>
          </a:p>
          <a:p>
            <a:pPr marL="285750" indent="-285750">
              <a:buFont typeface="Arial" panose="020B0604020202020204" pitchFamily="34" charset="0"/>
              <a:buChar char="›"/>
            </a:pPr>
            <a:r>
              <a:rPr lang="it-IT" sz="1600" dirty="0"/>
              <a:t>Meccanismi di Presa in Carico del servizio</a:t>
            </a:r>
          </a:p>
          <a:p>
            <a:endParaRPr lang="it-IT" sz="1600" dirty="0"/>
          </a:p>
          <a:p>
            <a:pPr marL="285750" indent="-285750">
              <a:buFont typeface="Wingdings" panose="05000000000000000000" pitchFamily="2" charset="2"/>
              <a:buChar char="§"/>
            </a:pPr>
            <a:r>
              <a:rPr lang="it-IT" sz="1600" b="1" dirty="0"/>
              <a:t> Parte III: Metodologia </a:t>
            </a:r>
            <a:r>
              <a:rPr lang="it-IT" sz="1600" b="1" dirty="0" err="1"/>
              <a:t>Continous</a:t>
            </a:r>
            <a:r>
              <a:rPr lang="it-IT" sz="1600" b="1" dirty="0"/>
              <a:t> </a:t>
            </a:r>
            <a:r>
              <a:rPr lang="it-IT" sz="1600" b="1" dirty="0" err="1"/>
              <a:t>Improvement</a:t>
            </a:r>
            <a:endParaRPr lang="it-IT" sz="1600" dirty="0"/>
          </a:p>
          <a:p>
            <a:pPr marL="285750" indent="-285750">
              <a:buFont typeface="Arial" panose="020B0604020202020204" pitchFamily="34" charset="0"/>
              <a:buChar char="›"/>
            </a:pPr>
            <a:r>
              <a:rPr lang="it-IT" sz="1600" dirty="0"/>
              <a:t>Servizio offerto da S2E</a:t>
            </a:r>
          </a:p>
          <a:p>
            <a:endParaRPr lang="it-IT" sz="1600" dirty="0"/>
          </a:p>
          <a:p>
            <a:pPr marL="342900" indent="-342900">
              <a:buFont typeface="Wingdings" panose="05000000000000000000" pitchFamily="2" charset="2"/>
              <a:buChar char="§"/>
            </a:pPr>
            <a:r>
              <a:rPr lang="it-IT" sz="1600" b="1" dirty="0"/>
              <a:t>Parte IV: Principali indicatori di qualità</a:t>
            </a:r>
          </a:p>
          <a:p>
            <a:pPr marL="285750" indent="-285750">
              <a:buFont typeface="Arial" panose="020B0604020202020204" pitchFamily="34" charset="0"/>
              <a:buChar char="›"/>
            </a:pPr>
            <a:r>
              <a:rPr lang="it-IT" sz="1600" dirty="0"/>
              <a:t>Definizione di KPI &amp; SLA</a:t>
            </a:r>
          </a:p>
          <a:p>
            <a:pPr marL="285750" indent="-285750">
              <a:buFont typeface="Arial" panose="020B0604020202020204" pitchFamily="34" charset="0"/>
              <a:buChar char="›"/>
            </a:pPr>
            <a:r>
              <a:rPr lang="it-IT" sz="1600" dirty="0"/>
              <a:t>Penalty e Success </a:t>
            </a:r>
            <a:r>
              <a:rPr lang="it-IT" sz="1600" dirty="0" err="1"/>
              <a:t>fee</a:t>
            </a:r>
            <a:endParaRPr lang="it-IT" sz="1600" dirty="0"/>
          </a:p>
          <a:p>
            <a:pPr marL="285750" indent="-285750">
              <a:buFont typeface="Arial" panose="020B0604020202020204" pitchFamily="34" charset="0"/>
              <a:buChar char="›"/>
            </a:pPr>
            <a:r>
              <a:rPr lang="it-IT" sz="1600" dirty="0"/>
              <a:t>Reporting</a:t>
            </a:r>
          </a:p>
          <a:p>
            <a:pPr marL="285750" indent="-285750">
              <a:buFont typeface="Arial" panose="020B0604020202020204" pitchFamily="34" charset="0"/>
              <a:buChar char="›"/>
            </a:pPr>
            <a:endParaRPr lang="it-IT" sz="1350" dirty="0"/>
          </a:p>
          <a:p>
            <a:endParaRPr lang="it-IT" dirty="0"/>
          </a:p>
        </p:txBody>
      </p:sp>
    </p:spTree>
    <p:extLst>
      <p:ext uri="{BB962C8B-B14F-4D97-AF65-F5344CB8AC3E}">
        <p14:creationId xmlns:p14="http://schemas.microsoft.com/office/powerpoint/2010/main" val="261474472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13">
            <a:extLst>
              <a:ext uri="{FF2B5EF4-FFF2-40B4-BE49-F238E27FC236}">
                <a16:creationId xmlns:a16="http://schemas.microsoft.com/office/drawing/2014/main" id="{20F857F5-C96E-4C7F-B6CF-E2EC3BAD5909}"/>
              </a:ext>
            </a:extLst>
          </p:cNvPr>
          <p:cNvSpPr txBox="1">
            <a:spLocks noChangeArrowheads="1"/>
          </p:cNvSpPr>
          <p:nvPr/>
        </p:nvSpPr>
        <p:spPr bwMode="auto">
          <a:xfrm>
            <a:off x="246188" y="1377820"/>
            <a:ext cx="115632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r>
              <a:rPr lang="it-IT" sz="1600" dirty="0">
                <a:solidFill>
                  <a:schemeClr val="tx1"/>
                </a:solidFill>
                <a:latin typeface="Arial" panose="020B0604020202020204" pitchFamily="34" charset="0"/>
                <a:cs typeface="Arial" panose="020B0604020202020204" pitchFamily="34" charset="0"/>
              </a:rPr>
              <a:t>L’approccio proposto da S2E è basato su una </a:t>
            </a:r>
            <a:r>
              <a:rPr lang="it-IT" sz="1600" b="1" dirty="0">
                <a:solidFill>
                  <a:schemeClr val="tx1"/>
                </a:solidFill>
                <a:latin typeface="Arial" panose="020B0604020202020204" pitchFamily="34" charset="0"/>
                <a:cs typeface="Arial" panose="020B0604020202020204" pitchFamily="34" charset="0"/>
              </a:rPr>
              <a:t>metodologia operativa</a:t>
            </a:r>
            <a:r>
              <a:rPr lang="it-IT" sz="1600" dirty="0">
                <a:solidFill>
                  <a:schemeClr val="tx1"/>
                </a:solidFill>
                <a:latin typeface="Arial" panose="020B0604020202020204" pitchFamily="34" charset="0"/>
                <a:cs typeface="Arial" panose="020B0604020202020204" pitchFamily="34" charset="0"/>
              </a:rPr>
              <a:t> che prevede </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la creazione di un servizio </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it-IT" sz="1600" b="1" dirty="0" err="1">
                <a:solidFill>
                  <a:schemeClr val="tx1"/>
                </a:solidFill>
                <a:latin typeface="Arial" panose="020B0604020202020204" pitchFamily="34" charset="0"/>
                <a:ea typeface="Verdana" panose="020B0604030504040204" pitchFamily="34" charset="0"/>
                <a:cs typeface="Arial" panose="020B0604020202020204" pitchFamily="34" charset="0"/>
              </a:rPr>
              <a:t>Continuous</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b="1" dirty="0" err="1">
                <a:solidFill>
                  <a:schemeClr val="tx1"/>
                </a:solidFill>
                <a:latin typeface="Arial" panose="020B0604020202020204" pitchFamily="34" charset="0"/>
                <a:ea typeface="Verdana" panose="020B0604030504040204" pitchFamily="34" charset="0"/>
                <a:cs typeface="Arial" panose="020B0604020202020204" pitchFamily="34" charset="0"/>
              </a:rPr>
              <a:t>Improvement</a:t>
            </a:r>
            <a:r>
              <a:rPr lang="it-IT"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per il Presidio e le altre IT </a:t>
            </a:r>
            <a:r>
              <a:rPr lang="it-IT" sz="1600" dirty="0" err="1">
                <a:solidFill>
                  <a:schemeClr val="tx1"/>
                </a:solidFill>
                <a:latin typeface="Arial" panose="020B0604020202020204" pitchFamily="34" charset="0"/>
                <a:ea typeface="Verdana" panose="020B0604030504040204" pitchFamily="34" charset="0"/>
                <a:cs typeface="Arial" panose="020B0604020202020204" pitchFamily="34" charset="0"/>
              </a:rPr>
              <a:t>Operation</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1600" dirty="0" err="1">
                <a:solidFill>
                  <a:schemeClr val="tx1"/>
                </a:solidFill>
                <a:latin typeface="Arial" panose="020B0604020202020204" pitchFamily="34" charset="0"/>
                <a:ea typeface="Verdana" panose="020B0604030504040204" pitchFamily="34" charset="0"/>
                <a:cs typeface="Arial" panose="020B0604020202020204" pitchFamily="34" charset="0"/>
              </a:rPr>
              <a:t>affinchè</a:t>
            </a:r>
            <a:r>
              <a:rPr lang="it-IT" sz="1600" dirty="0">
                <a:solidFill>
                  <a:schemeClr val="tx1"/>
                </a:solidFill>
                <a:latin typeface="Arial" panose="020B0604020202020204" pitchFamily="34" charset="0"/>
                <a:ea typeface="Verdana" panose="020B0604030504040204" pitchFamily="34" charset="0"/>
                <a:cs typeface="Arial" panose="020B0604020202020204" pitchFamily="34" charset="0"/>
              </a:rPr>
              <a:t> operi con </a:t>
            </a:r>
            <a:r>
              <a:rPr lang="it-IT" sz="1600" dirty="0">
                <a:solidFill>
                  <a:schemeClr val="tx1"/>
                </a:solidFill>
                <a:latin typeface="Arial" panose="020B0604020202020204" pitchFamily="34" charset="0"/>
                <a:cs typeface="Arial" panose="020B0604020202020204" pitchFamily="34" charset="0"/>
              </a:rPr>
              <a:t>un ruolo proattivo e volto ad identificare azioni ed interventi necessari a </a:t>
            </a:r>
            <a:r>
              <a:rPr lang="it-IT" sz="1600" b="1" dirty="0">
                <a:solidFill>
                  <a:schemeClr val="tx1"/>
                </a:solidFill>
                <a:latin typeface="Arial" panose="020B0604020202020204" pitchFamily="34" charset="0"/>
                <a:cs typeface="Arial" panose="020B0604020202020204" pitchFamily="34" charset="0"/>
              </a:rPr>
              <a:t>ridurre la numerosità delle segnalazioni, migliorare la qualità del servizio </a:t>
            </a:r>
            <a:r>
              <a:rPr lang="it-IT" sz="1600" dirty="0">
                <a:solidFill>
                  <a:schemeClr val="tx1"/>
                </a:solidFill>
                <a:latin typeface="Arial" panose="020B0604020202020204" pitchFamily="34" charset="0"/>
                <a:cs typeface="Arial" panose="020B0604020202020204" pitchFamily="34" charset="0"/>
              </a:rPr>
              <a:t>e la</a:t>
            </a:r>
            <a:r>
              <a:rPr lang="it-IT" sz="1600" b="1" dirty="0">
                <a:solidFill>
                  <a:schemeClr val="tx1"/>
                </a:solidFill>
                <a:latin typeface="Arial" panose="020B0604020202020204" pitchFamily="34" charset="0"/>
                <a:cs typeface="Arial" panose="020B0604020202020204" pitchFamily="34" charset="0"/>
              </a:rPr>
              <a:t> percezione dell’Utente sull’applicativo.</a:t>
            </a:r>
            <a:endParaRPr lang="it-IT" sz="16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3FE838A-B73D-4231-9B05-9ED009A55AF8}"/>
              </a:ext>
            </a:extLst>
          </p:cNvPr>
          <p:cNvSpPr/>
          <p:nvPr/>
        </p:nvSpPr>
        <p:spPr>
          <a:xfrm>
            <a:off x="899866" y="3610105"/>
            <a:ext cx="2491850"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84994">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Analisi dello storico delle anomalie per i sistemi in ambito e loro aggregazione per:</a:t>
            </a:r>
          </a:p>
          <a:p>
            <a:pPr marL="268288" lvl="1" indent="-176213">
              <a:buClr>
                <a:srgbClr val="A70C35"/>
              </a:buClr>
              <a:buFont typeface="Wingdings" panose="05000000000000000000" pitchFamily="2" charset="2"/>
              <a:buChar cha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92075" lvl="1">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area di intervento</a:t>
            </a:r>
          </a:p>
          <a:p>
            <a:pPr marL="92075" lvl="1">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numerosità</a:t>
            </a: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lista pesata della tipologie di intervento effettuato per ciascuna aggregazione </a:t>
            </a:r>
          </a:p>
        </p:txBody>
      </p:sp>
      <p:sp>
        <p:nvSpPr>
          <p:cNvPr id="5" name="Pentagono 41">
            <a:extLst>
              <a:ext uri="{FF2B5EF4-FFF2-40B4-BE49-F238E27FC236}">
                <a16:creationId xmlns:a16="http://schemas.microsoft.com/office/drawing/2014/main" id="{1FDDBD8C-2A10-4461-9FB4-3FEBC3D0A1E6}"/>
              </a:ext>
            </a:extLst>
          </p:cNvPr>
          <p:cNvSpPr/>
          <p:nvPr/>
        </p:nvSpPr>
        <p:spPr bwMode="auto">
          <a:xfrm>
            <a:off x="889590" y="2773626"/>
            <a:ext cx="2984666" cy="725513"/>
          </a:xfrm>
          <a:prstGeom prst="homePlate">
            <a:avLst>
              <a:gd name="adj" fmla="val 21757"/>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1</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Analisi dello storico delle segnalazioni</a:t>
            </a:r>
          </a:p>
        </p:txBody>
      </p:sp>
      <p:sp>
        <p:nvSpPr>
          <p:cNvPr id="6" name="Gallone 42">
            <a:extLst>
              <a:ext uri="{FF2B5EF4-FFF2-40B4-BE49-F238E27FC236}">
                <a16:creationId xmlns:a16="http://schemas.microsoft.com/office/drawing/2014/main" id="{F982DBEA-EDC6-46BB-9C0D-67EE81B2C8C7}"/>
              </a:ext>
            </a:extLst>
          </p:cNvPr>
          <p:cNvSpPr/>
          <p:nvPr/>
        </p:nvSpPr>
        <p:spPr bwMode="auto">
          <a:xfrm>
            <a:off x="3391716" y="2768458"/>
            <a:ext cx="2984400" cy="725513"/>
          </a:xfrm>
          <a:prstGeom prst="chevron">
            <a:avLst>
              <a:gd name="adj" fmla="val 23580"/>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2</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Proposte azioni / interventi correttivi</a:t>
            </a:r>
          </a:p>
        </p:txBody>
      </p:sp>
      <p:sp>
        <p:nvSpPr>
          <p:cNvPr id="7" name="Gallone 43">
            <a:extLst>
              <a:ext uri="{FF2B5EF4-FFF2-40B4-BE49-F238E27FC236}">
                <a16:creationId xmlns:a16="http://schemas.microsoft.com/office/drawing/2014/main" id="{0CB12A47-5D16-44E4-AB9F-15D3587BE439}"/>
              </a:ext>
            </a:extLst>
          </p:cNvPr>
          <p:cNvSpPr/>
          <p:nvPr/>
        </p:nvSpPr>
        <p:spPr bwMode="auto">
          <a:xfrm>
            <a:off x="5984551" y="2773624"/>
            <a:ext cx="2984666" cy="725513"/>
          </a:xfrm>
          <a:prstGeom prst="chevron">
            <a:avLst>
              <a:gd name="adj" fmla="val 22669"/>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3</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Analisi e supporto alla certificazione</a:t>
            </a:r>
          </a:p>
        </p:txBody>
      </p:sp>
      <p:sp>
        <p:nvSpPr>
          <p:cNvPr id="8" name="Gallone 44">
            <a:extLst>
              <a:ext uri="{FF2B5EF4-FFF2-40B4-BE49-F238E27FC236}">
                <a16:creationId xmlns:a16="http://schemas.microsoft.com/office/drawing/2014/main" id="{4E67ABA9-AF43-4C81-BCBD-94A752272CF7}"/>
              </a:ext>
            </a:extLst>
          </p:cNvPr>
          <p:cNvSpPr/>
          <p:nvPr/>
        </p:nvSpPr>
        <p:spPr bwMode="auto">
          <a:xfrm>
            <a:off x="8554710" y="2768457"/>
            <a:ext cx="2818139" cy="725513"/>
          </a:xfrm>
          <a:prstGeom prst="chevron">
            <a:avLst>
              <a:gd name="adj" fmla="val 20847"/>
            </a:avLst>
          </a:prstGeom>
          <a:solidFill>
            <a:schemeClr val="accent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5334" tIns="17233" rIns="375334" bIns="17233" numCol="1" spcCol="1270" anchor="ctr" anchorCtr="0">
            <a:noAutofit/>
          </a:bodyPr>
          <a:lstStyle/>
          <a:p>
            <a:pPr algn="ctr" defTabSz="574445">
              <a:lnSpc>
                <a:spcPct val="90000"/>
              </a:lnSpc>
              <a:spcAft>
                <a:spcPct val="35000"/>
              </a:spcAft>
            </a:pPr>
            <a:r>
              <a:rPr lang="it-IT" sz="1292" b="1" i="1" dirty="0">
                <a:solidFill>
                  <a:sysClr val="window" lastClr="FFFFFF"/>
                </a:solidFill>
                <a:latin typeface="Arial" panose="020B0604020202020204" pitchFamily="34" charset="0"/>
                <a:cs typeface="Arial" panose="020B0604020202020204" pitchFamily="34" charset="0"/>
              </a:rPr>
              <a:t>Passo 4</a:t>
            </a:r>
          </a:p>
          <a:p>
            <a:pPr algn="ctr" defTabSz="574445">
              <a:lnSpc>
                <a:spcPct val="90000"/>
              </a:lnSpc>
              <a:spcAft>
                <a:spcPct val="35000"/>
              </a:spcAft>
            </a:pPr>
            <a:r>
              <a:rPr lang="it-IT" sz="1015" i="1" dirty="0">
                <a:solidFill>
                  <a:sysClr val="window" lastClr="FFFFFF"/>
                </a:solidFill>
                <a:latin typeface="Arial" panose="020B0604020202020204" pitchFamily="34" charset="0"/>
                <a:cs typeface="Arial" panose="020B0604020202020204" pitchFamily="34" charset="0"/>
              </a:rPr>
              <a:t>Monitoraggio dei            risultati</a:t>
            </a:r>
          </a:p>
        </p:txBody>
      </p:sp>
      <p:sp>
        <p:nvSpPr>
          <p:cNvPr id="9" name="Rectangle 3">
            <a:extLst>
              <a:ext uri="{FF2B5EF4-FFF2-40B4-BE49-F238E27FC236}">
                <a16:creationId xmlns:a16="http://schemas.microsoft.com/office/drawing/2014/main" id="{4F68ACFD-7B3E-4F72-AA66-D5CE8F4AF0DB}"/>
              </a:ext>
            </a:extLst>
          </p:cNvPr>
          <p:cNvSpPr/>
          <p:nvPr/>
        </p:nvSpPr>
        <p:spPr>
          <a:xfrm>
            <a:off x="3452203" y="3599164"/>
            <a:ext cx="2532347"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fontAlgn="base">
              <a:spcBef>
                <a:spcPct val="0"/>
              </a:spcBef>
              <a:spcAft>
                <a:spcPct val="0"/>
              </a:spcAft>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Definizione di proposte di interventi per abbattere la numerosità delle segnalazioni e i miglioramenti di performance (es. interventi software correttivi, implementazione di funzionalità applicative da rendere disponibili diret-tamente agli Utenti, creazione indici, rev. Eng. Di funzionalità)</a:t>
            </a: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elenco prioritizzato degli interventi proposti</a:t>
            </a:r>
          </a:p>
          <a:p>
            <a:pPr marL="84994"/>
            <a:endParaRPr lang="it-IT" sz="1050" dirty="0">
              <a:solidFill>
                <a:schemeClr val="bg2">
                  <a:lumMod val="50000"/>
                </a:schemeClr>
              </a:solidFill>
            </a:endParaRPr>
          </a:p>
        </p:txBody>
      </p:sp>
      <p:sp>
        <p:nvSpPr>
          <p:cNvPr id="10" name="Rectangle 3">
            <a:extLst>
              <a:ext uri="{FF2B5EF4-FFF2-40B4-BE49-F238E27FC236}">
                <a16:creationId xmlns:a16="http://schemas.microsoft.com/office/drawing/2014/main" id="{F0260BD4-5552-4422-86A6-90FCE71D4E3D}"/>
              </a:ext>
            </a:extLst>
          </p:cNvPr>
          <p:cNvSpPr/>
          <p:nvPr/>
        </p:nvSpPr>
        <p:spPr>
          <a:xfrm>
            <a:off x="6045037" y="3599163"/>
            <a:ext cx="2449186"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fontAlgn="base">
              <a:spcBef>
                <a:spcPct val="0"/>
              </a:spcBef>
              <a:spcAft>
                <a:spcPct val="0"/>
              </a:spcAft>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Condivisione degli interventi da eseguire, analisi dei risultati attesi e supporto al cliente nelle eventuali fasi di test.</a:t>
            </a: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fontAlgn="base">
              <a:spcBef>
                <a:spcPct val="0"/>
              </a:spcBef>
              <a:spcAft>
                <a:spcPct val="0"/>
              </a:spcAft>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proposta commerciale, supporto alle attività di sviluppo e test</a:t>
            </a:r>
          </a:p>
        </p:txBody>
      </p:sp>
      <p:sp>
        <p:nvSpPr>
          <p:cNvPr id="11" name="Rectangle 3">
            <a:extLst>
              <a:ext uri="{FF2B5EF4-FFF2-40B4-BE49-F238E27FC236}">
                <a16:creationId xmlns:a16="http://schemas.microsoft.com/office/drawing/2014/main" id="{6275308A-6BD5-4B17-AA2F-126AC9E91B21}"/>
              </a:ext>
            </a:extLst>
          </p:cNvPr>
          <p:cNvSpPr/>
          <p:nvPr/>
        </p:nvSpPr>
        <p:spPr>
          <a:xfrm>
            <a:off x="8554710" y="3599163"/>
            <a:ext cx="2661898" cy="2328081"/>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lIns="33231" rIns="33231" anchor="t"/>
          <a:lstStyle/>
          <a:p>
            <a:pPr marL="84994">
              <a:buClr>
                <a:srgbClr val="A70C35"/>
              </a:buClr>
              <a:defRPr/>
            </a:pP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Avvio della fase di monitoraggio per verificare la bontà degli interventi effettuati.</a:t>
            </a: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endPar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endParaRPr>
          </a:p>
          <a:p>
            <a:pPr marL="84994">
              <a:buClr>
                <a:srgbClr val="A70C35"/>
              </a:buClr>
              <a:defRPr/>
            </a:pPr>
            <a:r>
              <a:rPr lang="it-IT" sz="1200" i="1" dirty="0">
                <a:solidFill>
                  <a:srgbClr val="5F5F5F"/>
                </a:solidFill>
                <a:latin typeface="Arial" panose="020B0604020202020204" pitchFamily="34" charset="0"/>
                <a:ea typeface="Verdana" panose="020B0604030504040204" pitchFamily="34" charset="0"/>
                <a:cs typeface="Arial" panose="020B0604020202020204" pitchFamily="34" charset="0"/>
              </a:rPr>
              <a:t>Deliverable</a:t>
            </a:r>
            <a:r>
              <a:rPr lang="it-IT" sz="1200" dirty="0">
                <a:solidFill>
                  <a:srgbClr val="5F5F5F"/>
                </a:solidFill>
                <a:latin typeface="Arial" panose="020B0604020202020204" pitchFamily="34" charset="0"/>
                <a:ea typeface="Verdana" panose="020B0604030504040204" pitchFamily="34" charset="0"/>
                <a:cs typeface="Arial" panose="020B0604020202020204" pitchFamily="34" charset="0"/>
              </a:rPr>
              <a:t>: evidenza del valore portato dagli interventi; </a:t>
            </a:r>
          </a:p>
        </p:txBody>
      </p:sp>
      <p:sp>
        <p:nvSpPr>
          <p:cNvPr id="14" name="CasellaDiTesto 13">
            <a:extLst>
              <a:ext uri="{FF2B5EF4-FFF2-40B4-BE49-F238E27FC236}">
                <a16:creationId xmlns:a16="http://schemas.microsoft.com/office/drawing/2014/main" id="{64B91E04-6671-4D1B-9637-544C08D6651F}"/>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SERVIZIO OFFERTO DA S2E</a:t>
            </a:r>
          </a:p>
        </p:txBody>
      </p:sp>
    </p:spTree>
    <p:extLst>
      <p:ext uri="{BB962C8B-B14F-4D97-AF65-F5344CB8AC3E}">
        <p14:creationId xmlns:p14="http://schemas.microsoft.com/office/powerpoint/2010/main" val="1888543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arrotondato 9">
            <a:extLst>
              <a:ext uri="{FF2B5EF4-FFF2-40B4-BE49-F238E27FC236}">
                <a16:creationId xmlns:a16="http://schemas.microsoft.com/office/drawing/2014/main" id="{FF0609F4-20C6-45E8-8B63-4BF18D1BBCF2}"/>
              </a:ext>
            </a:extLst>
          </p:cNvPr>
          <p:cNvSpPr/>
          <p:nvPr/>
        </p:nvSpPr>
        <p:spPr>
          <a:xfrm>
            <a:off x="263322" y="3522846"/>
            <a:ext cx="11109528" cy="1164657"/>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3">
            <a:extLst>
              <a:ext uri="{FF2B5EF4-FFF2-40B4-BE49-F238E27FC236}">
                <a16:creationId xmlns:a16="http://schemas.microsoft.com/office/drawing/2014/main" id="{BB825CDB-C42D-4FF3-8B91-42E0CC09E158}"/>
              </a:ext>
            </a:extLst>
          </p:cNvPr>
          <p:cNvSpPr txBox="1"/>
          <p:nvPr/>
        </p:nvSpPr>
        <p:spPr>
          <a:xfrm>
            <a:off x="263322" y="1124744"/>
            <a:ext cx="11109528" cy="4024179"/>
          </a:xfrm>
          <a:prstGeom prst="rect">
            <a:avLst/>
          </a:prstGeom>
          <a:noFill/>
        </p:spPr>
        <p:txBody>
          <a:bodyPr wrap="square" rtlCol="0">
            <a:spAutoFit/>
          </a:bodyPr>
          <a:lstStyle/>
          <a:p>
            <a:pPr marL="285750" indent="-285750">
              <a:buFont typeface="Wingdings" panose="05000000000000000000" pitchFamily="2" charset="2"/>
              <a:buChar char="§"/>
            </a:pPr>
            <a:r>
              <a:rPr lang="it-IT" sz="1600" b="1" dirty="0"/>
              <a:t> Parte I: Modello moderno di Servizio</a:t>
            </a:r>
            <a:endParaRPr lang="it-IT" sz="1600" dirty="0"/>
          </a:p>
          <a:p>
            <a:pPr marL="285750" indent="-285750">
              <a:buFont typeface="Arial" panose="020B0604020202020204" pitchFamily="34" charset="0"/>
              <a:buChar char="›"/>
            </a:pPr>
            <a:r>
              <a:rPr lang="it-IT" sz="1600" dirty="0"/>
              <a:t>Servizio di Application </a:t>
            </a:r>
            <a:r>
              <a:rPr lang="it-IT" sz="1600" dirty="0" err="1"/>
              <a:t>Maintenance</a:t>
            </a:r>
            <a:endParaRPr lang="it-IT" sz="1600" dirty="0"/>
          </a:p>
          <a:p>
            <a:pPr marL="285750" indent="-285750">
              <a:buFont typeface="Arial" panose="020B0604020202020204" pitchFamily="34" charset="0"/>
              <a:buChar char="›"/>
            </a:pPr>
            <a:r>
              <a:rPr lang="it-IT" sz="1600" dirty="0"/>
              <a:t>Modello di riferimento</a:t>
            </a:r>
          </a:p>
          <a:p>
            <a:endParaRPr lang="it-IT" sz="1600" dirty="0"/>
          </a:p>
          <a:p>
            <a:pPr marL="285750" indent="-285750">
              <a:buFont typeface="Wingdings" panose="05000000000000000000" pitchFamily="2" charset="2"/>
              <a:buChar char="§"/>
            </a:pPr>
            <a:r>
              <a:rPr lang="it-IT" sz="1600" b="1" dirty="0"/>
              <a:t> Parte II: L’approccio per il set-up</a:t>
            </a:r>
            <a:endParaRPr lang="it-IT" sz="1600" dirty="0"/>
          </a:p>
          <a:p>
            <a:pPr marL="285750" indent="-285750">
              <a:buFont typeface="Arial" panose="020B0604020202020204" pitchFamily="34" charset="0"/>
              <a:buChar char="›"/>
            </a:pPr>
            <a:r>
              <a:rPr lang="it-IT" sz="1600" dirty="0"/>
              <a:t>Meccanismi di Presa in Carico del servizio</a:t>
            </a:r>
          </a:p>
          <a:p>
            <a:endParaRPr lang="it-IT" sz="1600" dirty="0"/>
          </a:p>
          <a:p>
            <a:pPr marL="285750" indent="-285750">
              <a:buFont typeface="Wingdings" panose="05000000000000000000" pitchFamily="2" charset="2"/>
              <a:buChar char="§"/>
            </a:pPr>
            <a:r>
              <a:rPr lang="it-IT" sz="1600" b="1" dirty="0"/>
              <a:t> Parte III: Metodologia </a:t>
            </a:r>
            <a:r>
              <a:rPr lang="it-IT" sz="1600" b="1" dirty="0" err="1"/>
              <a:t>Continous</a:t>
            </a:r>
            <a:r>
              <a:rPr lang="it-IT" sz="1600" b="1" dirty="0"/>
              <a:t> </a:t>
            </a:r>
            <a:r>
              <a:rPr lang="it-IT" sz="1600" b="1" dirty="0" err="1"/>
              <a:t>Improvement</a:t>
            </a:r>
            <a:endParaRPr lang="it-IT" sz="1600" dirty="0"/>
          </a:p>
          <a:p>
            <a:pPr marL="285750" indent="-285750">
              <a:buFont typeface="Arial" panose="020B0604020202020204" pitchFamily="34" charset="0"/>
              <a:buChar char="›"/>
            </a:pPr>
            <a:r>
              <a:rPr lang="it-IT" sz="1600" dirty="0"/>
              <a:t>Servizio offerto da S2E</a:t>
            </a:r>
          </a:p>
          <a:p>
            <a:endParaRPr lang="it-IT" sz="1600" dirty="0"/>
          </a:p>
          <a:p>
            <a:pPr marL="342900" indent="-342900">
              <a:buFont typeface="Wingdings" panose="05000000000000000000" pitchFamily="2" charset="2"/>
              <a:buChar char="§"/>
            </a:pPr>
            <a:r>
              <a:rPr lang="it-IT" sz="1600" b="1" dirty="0"/>
              <a:t>Parte IV: Principali indicatori di qualità</a:t>
            </a:r>
          </a:p>
          <a:p>
            <a:pPr marL="285750" indent="-285750">
              <a:buFont typeface="Arial" panose="020B0604020202020204" pitchFamily="34" charset="0"/>
              <a:buChar char="›"/>
            </a:pPr>
            <a:r>
              <a:rPr lang="it-IT" sz="1600" dirty="0"/>
              <a:t>Definizione di KPI &amp; SLA</a:t>
            </a:r>
          </a:p>
          <a:p>
            <a:pPr marL="285750" indent="-285750">
              <a:buFont typeface="Arial" panose="020B0604020202020204" pitchFamily="34" charset="0"/>
              <a:buChar char="›"/>
            </a:pPr>
            <a:r>
              <a:rPr lang="it-IT" sz="1600" dirty="0"/>
              <a:t>Penalty e Success </a:t>
            </a:r>
            <a:r>
              <a:rPr lang="it-IT" sz="1600" dirty="0" err="1"/>
              <a:t>fee</a:t>
            </a:r>
            <a:endParaRPr lang="it-IT" sz="1600" dirty="0"/>
          </a:p>
          <a:p>
            <a:pPr marL="285750" indent="-285750">
              <a:buFont typeface="Arial" panose="020B0604020202020204" pitchFamily="34" charset="0"/>
              <a:buChar char="›"/>
            </a:pPr>
            <a:r>
              <a:rPr lang="it-IT" sz="1600" dirty="0"/>
              <a:t>Reporting</a:t>
            </a:r>
          </a:p>
          <a:p>
            <a:pPr marL="285750" indent="-285750">
              <a:buFont typeface="Arial" panose="020B0604020202020204" pitchFamily="34" charset="0"/>
              <a:buChar char="›"/>
            </a:pPr>
            <a:endParaRPr lang="it-IT" sz="1350" dirty="0"/>
          </a:p>
          <a:p>
            <a:endParaRPr lang="it-IT" dirty="0"/>
          </a:p>
        </p:txBody>
      </p:sp>
    </p:spTree>
    <p:extLst>
      <p:ext uri="{BB962C8B-B14F-4D97-AF65-F5344CB8AC3E}">
        <p14:creationId xmlns:p14="http://schemas.microsoft.com/office/powerpoint/2010/main" val="89474062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1">
            <a:extLst>
              <a:ext uri="{FF2B5EF4-FFF2-40B4-BE49-F238E27FC236}">
                <a16:creationId xmlns:a16="http://schemas.microsoft.com/office/drawing/2014/main" id="{C1326B94-B16C-4F16-A2CC-67413D0BA4C8}"/>
              </a:ext>
            </a:extLst>
          </p:cNvPr>
          <p:cNvPicPr>
            <a:picLocks noChangeAspect="1"/>
          </p:cNvPicPr>
          <p:nvPr/>
        </p:nvPicPr>
        <p:blipFill>
          <a:blip r:embed="rId2"/>
          <a:stretch>
            <a:fillRect/>
          </a:stretch>
        </p:blipFill>
        <p:spPr>
          <a:xfrm>
            <a:off x="1897666" y="2868935"/>
            <a:ext cx="8396667" cy="2999358"/>
          </a:xfrm>
          <a:prstGeom prst="rect">
            <a:avLst/>
          </a:prstGeom>
          <a:ln>
            <a:noFill/>
          </a:ln>
          <a:effectLst>
            <a:outerShdw blurRad="292100" dist="139700" dir="2700000" sx="97000" sy="97000" algn="tl" rotWithShape="0">
              <a:srgbClr val="333333">
                <a:alpha val="65000"/>
              </a:srgbClr>
            </a:outerShdw>
          </a:effectLst>
        </p:spPr>
      </p:pic>
      <p:sp>
        <p:nvSpPr>
          <p:cNvPr id="3" name="Pentagono 4">
            <a:extLst>
              <a:ext uri="{FF2B5EF4-FFF2-40B4-BE49-F238E27FC236}">
                <a16:creationId xmlns:a16="http://schemas.microsoft.com/office/drawing/2014/main" id="{B6EC8A37-EB8D-424D-8ADE-720A5DA021E3}"/>
              </a:ext>
            </a:extLst>
          </p:cNvPr>
          <p:cNvSpPr/>
          <p:nvPr/>
        </p:nvSpPr>
        <p:spPr bwMode="auto">
          <a:xfrm>
            <a:off x="3405803" y="4065805"/>
            <a:ext cx="1226742" cy="664615"/>
          </a:xfrm>
          <a:prstGeom prst="homePlate">
            <a:avLst/>
          </a:prstGeom>
          <a:solidFill>
            <a:schemeClr val="bg1">
              <a:lumMod val="85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6462" tIns="66462" rIns="66462" bIns="0" numCol="1" spcCol="0" rtlCol="0" fromWordArt="0" anchor="ctr" anchorCtr="0" forceAA="0" compatLnSpc="1">
            <a:prstTxWarp prst="textNoShape">
              <a:avLst/>
            </a:prstTxWarp>
            <a:noAutofit/>
          </a:bodyPr>
          <a:lstStyle/>
          <a:p>
            <a:pPr algn="ctr" eaLnBrk="0" hangingPunct="0">
              <a:lnSpc>
                <a:spcPct val="105000"/>
              </a:lnSpc>
              <a:spcBef>
                <a:spcPct val="80000"/>
              </a:spcBef>
              <a:buClr>
                <a:srgbClr val="C00000"/>
              </a:buClr>
              <a:buFont typeface="Wingdings" pitchFamily="2" charset="2"/>
              <a:buNone/>
            </a:pPr>
            <a:r>
              <a:rPr lang="it-IT" sz="1292" b="1" dirty="0">
                <a:solidFill>
                  <a:schemeClr val="bg1">
                    <a:lumMod val="50000"/>
                  </a:schemeClr>
                </a:solidFill>
                <a:latin typeface="Arial" panose="020B0604020202020204" pitchFamily="34" charset="0"/>
                <a:cs typeface="Arial" pitchFamily="34" charset="0"/>
              </a:rPr>
              <a:t>KPI</a:t>
            </a:r>
          </a:p>
        </p:txBody>
      </p:sp>
      <p:sp>
        <p:nvSpPr>
          <p:cNvPr id="4" name="Gallone 5">
            <a:extLst>
              <a:ext uri="{FF2B5EF4-FFF2-40B4-BE49-F238E27FC236}">
                <a16:creationId xmlns:a16="http://schemas.microsoft.com/office/drawing/2014/main" id="{F1C7F7DE-118B-40E1-BF37-994B7C8135D9}"/>
              </a:ext>
            </a:extLst>
          </p:cNvPr>
          <p:cNvSpPr/>
          <p:nvPr/>
        </p:nvSpPr>
        <p:spPr bwMode="auto">
          <a:xfrm>
            <a:off x="4317669" y="3941850"/>
            <a:ext cx="3382959" cy="943308"/>
          </a:xfrm>
          <a:prstGeom prst="chevron">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nchorCtr="0"/>
          <a:lstStyle/>
          <a:p>
            <a:pPr algn="ctr">
              <a:spcBef>
                <a:spcPct val="0"/>
              </a:spcBef>
            </a:pPr>
            <a:r>
              <a:rPr lang="it-IT" sz="1477" b="1" dirty="0">
                <a:solidFill>
                  <a:schemeClr val="bg2">
                    <a:lumMod val="50000"/>
                  </a:schemeClr>
                </a:solidFill>
                <a:latin typeface="Arial" panose="020B0604020202020204" pitchFamily="34" charset="0"/>
                <a:cs typeface="Arial" panose="020B0604020202020204" pitchFamily="34" charset="0"/>
              </a:rPr>
              <a:t>Periodo di fornitura servizio di Application </a:t>
            </a:r>
            <a:r>
              <a:rPr lang="it-IT" sz="1477" b="1" dirty="0" err="1">
                <a:solidFill>
                  <a:schemeClr val="bg2">
                    <a:lumMod val="50000"/>
                  </a:schemeClr>
                </a:solidFill>
                <a:latin typeface="Arial" panose="020B0604020202020204" pitchFamily="34" charset="0"/>
                <a:cs typeface="Arial" panose="020B0604020202020204" pitchFamily="34" charset="0"/>
              </a:rPr>
              <a:t>Maintenance</a:t>
            </a:r>
            <a:endParaRPr lang="it-IT" sz="1477" b="1" dirty="0">
              <a:solidFill>
                <a:schemeClr val="bg2">
                  <a:lumMod val="50000"/>
                </a:schemeClr>
              </a:solidFill>
              <a:latin typeface="Arial" panose="020B0604020202020204" pitchFamily="34" charset="0"/>
              <a:cs typeface="Arial" panose="020B0604020202020204" pitchFamily="34" charset="0"/>
            </a:endParaRPr>
          </a:p>
        </p:txBody>
      </p:sp>
      <p:sp>
        <p:nvSpPr>
          <p:cNvPr id="5" name="Callout 6 8">
            <a:extLst>
              <a:ext uri="{FF2B5EF4-FFF2-40B4-BE49-F238E27FC236}">
                <a16:creationId xmlns:a16="http://schemas.microsoft.com/office/drawing/2014/main" id="{FEAF5BC0-46D6-4968-A6D7-61C9D20C70C1}"/>
              </a:ext>
            </a:extLst>
          </p:cNvPr>
          <p:cNvSpPr/>
          <p:nvPr/>
        </p:nvSpPr>
        <p:spPr bwMode="auto">
          <a:xfrm flipH="1">
            <a:off x="1905488" y="3517006"/>
            <a:ext cx="1176582" cy="664615"/>
          </a:xfrm>
          <a:prstGeom prst="accentCallout2">
            <a:avLst>
              <a:gd name="adj1" fmla="val 18750"/>
              <a:gd name="adj2" fmla="val -8333"/>
              <a:gd name="adj3" fmla="val 33494"/>
              <a:gd name="adj4" fmla="val -37367"/>
              <a:gd name="adj5" fmla="val 74243"/>
              <a:gd name="adj6" fmla="val -50277"/>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lIns="66462" tIns="0" rIns="66462" bIns="0" rtlCol="0" anchor="ctr" anchorCtr="1"/>
          <a:lstStyle/>
          <a:p>
            <a:pPr eaLnBrk="0" hangingPunct="0">
              <a:lnSpc>
                <a:spcPct val="105000"/>
              </a:lnSpc>
              <a:spcBef>
                <a:spcPct val="80000"/>
              </a:spcBef>
              <a:buClr>
                <a:srgbClr val="C00000"/>
              </a:buClr>
              <a:buFont typeface="Wingdings" pitchFamily="2" charset="2"/>
              <a:buNone/>
            </a:pPr>
            <a:r>
              <a:rPr lang="it-IT" sz="1100" dirty="0">
                <a:solidFill>
                  <a:srgbClr val="505050"/>
                </a:solidFill>
                <a:latin typeface="Arial" panose="020B0604020202020204" pitchFamily="34" charset="0"/>
                <a:cs typeface="Arial" pitchFamily="34" charset="0"/>
              </a:rPr>
              <a:t>Determinazione degli indicatori da misurare</a:t>
            </a:r>
          </a:p>
        </p:txBody>
      </p:sp>
      <p:sp>
        <p:nvSpPr>
          <p:cNvPr id="6" name="Gallone 31">
            <a:extLst>
              <a:ext uri="{FF2B5EF4-FFF2-40B4-BE49-F238E27FC236}">
                <a16:creationId xmlns:a16="http://schemas.microsoft.com/office/drawing/2014/main" id="{389ACAFB-9D72-4B7E-A9AC-695FA46CD391}"/>
              </a:ext>
            </a:extLst>
          </p:cNvPr>
          <p:cNvSpPr/>
          <p:nvPr/>
        </p:nvSpPr>
        <p:spPr bwMode="auto">
          <a:xfrm>
            <a:off x="7476780" y="4070862"/>
            <a:ext cx="1581954" cy="664615"/>
          </a:xfrm>
          <a:prstGeom prst="chevron">
            <a:avLst/>
          </a:prstGeom>
          <a:solidFill>
            <a:schemeClr val="bg1">
              <a:lumMod val="85000"/>
            </a:schemeClr>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6462" tIns="66462" rIns="66462" bIns="0" numCol="1" spcCol="0" rtlCol="0" fromWordArt="0" anchor="ctr" anchorCtr="0" forceAA="0" compatLnSpc="1">
            <a:prstTxWarp prst="textNoShape">
              <a:avLst/>
            </a:prstTxWarp>
            <a:noAutofit/>
          </a:bodyPr>
          <a:lstStyle/>
          <a:p>
            <a:pPr algn="ctr" eaLnBrk="0" hangingPunct="0">
              <a:lnSpc>
                <a:spcPct val="105000"/>
              </a:lnSpc>
              <a:spcBef>
                <a:spcPct val="80000"/>
              </a:spcBef>
              <a:buClr>
                <a:srgbClr val="C00000"/>
              </a:buClr>
              <a:buFont typeface="Wingdings" pitchFamily="2" charset="2"/>
              <a:buNone/>
            </a:pPr>
            <a:r>
              <a:rPr lang="it-IT" sz="1292" b="1" dirty="0">
                <a:solidFill>
                  <a:schemeClr val="bg1">
                    <a:lumMod val="50000"/>
                  </a:schemeClr>
                </a:solidFill>
                <a:latin typeface="Arial" panose="020B0604020202020204" pitchFamily="34" charset="0"/>
                <a:cs typeface="Arial" pitchFamily="34" charset="0"/>
              </a:rPr>
              <a:t>SLA</a:t>
            </a:r>
          </a:p>
        </p:txBody>
      </p:sp>
      <p:sp>
        <p:nvSpPr>
          <p:cNvPr id="7" name="Callout 6 24">
            <a:extLst>
              <a:ext uri="{FF2B5EF4-FFF2-40B4-BE49-F238E27FC236}">
                <a16:creationId xmlns:a16="http://schemas.microsoft.com/office/drawing/2014/main" id="{05014678-333A-4D6F-B71B-BB37E61C7540}"/>
              </a:ext>
            </a:extLst>
          </p:cNvPr>
          <p:cNvSpPr/>
          <p:nvPr/>
        </p:nvSpPr>
        <p:spPr bwMode="auto">
          <a:xfrm>
            <a:off x="9142205" y="4613217"/>
            <a:ext cx="1123859" cy="664071"/>
          </a:xfrm>
          <a:prstGeom prst="accentCallout2">
            <a:avLst>
              <a:gd name="adj1" fmla="val 18750"/>
              <a:gd name="adj2" fmla="val -8333"/>
              <a:gd name="adj3" fmla="val 18750"/>
              <a:gd name="adj4" fmla="val -16667"/>
              <a:gd name="adj5" fmla="val 11273"/>
              <a:gd name="adj6" fmla="val -34685"/>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lIns="66462" tIns="0" rIns="66462" bIns="0" rtlCol="0" anchor="ctr" anchorCtr="1"/>
          <a:lstStyle/>
          <a:p>
            <a:pPr eaLnBrk="0" hangingPunct="0">
              <a:lnSpc>
                <a:spcPct val="105000"/>
              </a:lnSpc>
              <a:spcBef>
                <a:spcPct val="80000"/>
              </a:spcBef>
              <a:buClr>
                <a:srgbClr val="C00000"/>
              </a:buClr>
              <a:buFont typeface="Wingdings" pitchFamily="2" charset="2"/>
              <a:buNone/>
            </a:pPr>
            <a:r>
              <a:rPr lang="it-IT" sz="1050" dirty="0">
                <a:solidFill>
                  <a:srgbClr val="505050"/>
                </a:solidFill>
                <a:latin typeface="Arial" panose="020B0604020202020204" pitchFamily="34" charset="0"/>
                <a:cs typeface="Arial" pitchFamily="34" charset="0"/>
              </a:rPr>
              <a:t>Misurazione degli indicatori determinati in fase contrattuale</a:t>
            </a:r>
          </a:p>
        </p:txBody>
      </p:sp>
      <p:sp>
        <p:nvSpPr>
          <p:cNvPr id="8" name="Freccia circolare in su 7">
            <a:extLst>
              <a:ext uri="{FF2B5EF4-FFF2-40B4-BE49-F238E27FC236}">
                <a16:creationId xmlns:a16="http://schemas.microsoft.com/office/drawing/2014/main" id="{FA30BAD2-6148-4843-87BE-6DE38D96C70B}"/>
              </a:ext>
            </a:extLst>
          </p:cNvPr>
          <p:cNvSpPr/>
          <p:nvPr/>
        </p:nvSpPr>
        <p:spPr>
          <a:xfrm>
            <a:off x="3813613" y="4893475"/>
            <a:ext cx="4680520" cy="687990"/>
          </a:xfrm>
          <a:prstGeom prst="curvedUpArrow">
            <a:avLst>
              <a:gd name="adj1" fmla="val 25000"/>
              <a:gd name="adj2" fmla="val 63514"/>
              <a:gd name="adj3" fmla="val 13443"/>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in su 8">
            <a:extLst>
              <a:ext uri="{FF2B5EF4-FFF2-40B4-BE49-F238E27FC236}">
                <a16:creationId xmlns:a16="http://schemas.microsoft.com/office/drawing/2014/main" id="{0DB9ECAB-B162-4396-9F7F-E7D6811113AC}"/>
              </a:ext>
            </a:extLst>
          </p:cNvPr>
          <p:cNvSpPr/>
          <p:nvPr/>
        </p:nvSpPr>
        <p:spPr>
          <a:xfrm rot="10800000">
            <a:off x="3668280" y="3156966"/>
            <a:ext cx="4680520" cy="687990"/>
          </a:xfrm>
          <a:prstGeom prst="curvedUpArrow">
            <a:avLst>
              <a:gd name="adj1" fmla="val 25000"/>
              <a:gd name="adj2" fmla="val 63514"/>
              <a:gd name="adj3" fmla="val 13443"/>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Text Box 213">
            <a:extLst>
              <a:ext uri="{FF2B5EF4-FFF2-40B4-BE49-F238E27FC236}">
                <a16:creationId xmlns:a16="http://schemas.microsoft.com/office/drawing/2014/main" id="{5E47C985-74A3-48CD-A078-68781340EB94}"/>
              </a:ext>
            </a:extLst>
          </p:cNvPr>
          <p:cNvSpPr txBox="1">
            <a:spLocks noChangeArrowheads="1"/>
          </p:cNvSpPr>
          <p:nvPr/>
        </p:nvSpPr>
        <p:spPr bwMode="auto">
          <a:xfrm>
            <a:off x="179512" y="1169457"/>
            <a:ext cx="1143146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sz="1600" dirty="0">
                <a:solidFill>
                  <a:schemeClr val="tx1"/>
                </a:solidFill>
                <a:latin typeface="Arial" panose="020B0604020202020204" pitchFamily="34" charset="0"/>
                <a:cs typeface="Arial" panose="020B0604020202020204" pitchFamily="34" charset="0"/>
              </a:rPr>
              <a:t>E’ importante distinguere e cogliere la differenza tra le due costanti nella misurazione dell’efficienza del servizio: </a:t>
            </a:r>
          </a:p>
          <a:p>
            <a:pPr marL="285750" indent="-285750">
              <a:spcBef>
                <a:spcPts val="600"/>
              </a:spcBef>
              <a:buFont typeface="Arial" panose="020B0604020202020204" pitchFamily="34" charset="0"/>
              <a:buChar char="•"/>
            </a:pPr>
            <a:r>
              <a:rPr lang="it-IT" sz="1600" b="1" dirty="0">
                <a:solidFill>
                  <a:schemeClr val="tx1"/>
                </a:solidFill>
                <a:latin typeface="Arial" panose="020B0604020202020204" pitchFamily="34" charset="0"/>
                <a:cs typeface="Arial" panose="020B0604020202020204" pitchFamily="34" charset="0"/>
              </a:rPr>
              <a:t>KPI</a:t>
            </a:r>
            <a:r>
              <a:rPr lang="it-IT" sz="1600" dirty="0">
                <a:solidFill>
                  <a:schemeClr val="tx1"/>
                </a:solidFill>
                <a:latin typeface="Arial" panose="020B0604020202020204" pitchFamily="34" charset="0"/>
                <a:cs typeface="Arial" panose="020B0604020202020204" pitchFamily="34" charset="0"/>
              </a:rPr>
              <a:t>: rappresenta l’insieme degli indicatori che permettono di misurare le prestazioni di una determinata attività o processo</a:t>
            </a:r>
          </a:p>
          <a:p>
            <a:pPr marL="285750" indent="-285750">
              <a:spcBef>
                <a:spcPts val="600"/>
              </a:spcBef>
              <a:buFont typeface="Arial" panose="020B0604020202020204" pitchFamily="34" charset="0"/>
              <a:buChar char="•"/>
            </a:pPr>
            <a:r>
              <a:rPr lang="it-IT" sz="1600" b="1" dirty="0">
                <a:solidFill>
                  <a:schemeClr val="tx1"/>
                </a:solidFill>
                <a:latin typeface="Arial" panose="020B0604020202020204" pitchFamily="34" charset="0"/>
                <a:cs typeface="Arial" panose="020B0604020202020204" pitchFamily="34" charset="0"/>
              </a:rPr>
              <a:t>SLA</a:t>
            </a:r>
            <a:r>
              <a:rPr lang="it-IT" sz="1600" dirty="0">
                <a:solidFill>
                  <a:schemeClr val="tx1"/>
                </a:solidFill>
                <a:latin typeface="Arial" panose="020B0604020202020204" pitchFamily="34" charset="0"/>
                <a:cs typeface="Arial" panose="020B0604020202020204" pitchFamily="34" charset="0"/>
              </a:rPr>
              <a:t>: indica un accordo nel quale vengono definite le metriche per la misurazione degli standard di qualità del servizio (ovvero i KPI)</a:t>
            </a:r>
          </a:p>
        </p:txBody>
      </p:sp>
      <p:sp>
        <p:nvSpPr>
          <p:cNvPr id="11" name="CasellaDiTesto 10">
            <a:extLst>
              <a:ext uri="{FF2B5EF4-FFF2-40B4-BE49-F238E27FC236}">
                <a16:creationId xmlns:a16="http://schemas.microsoft.com/office/drawing/2014/main" id="{B3733CB3-FBBD-4802-993F-90447E5F18D5}"/>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DEFINIZIONE DI KPI &amp; SLA</a:t>
            </a:r>
          </a:p>
        </p:txBody>
      </p:sp>
    </p:spTree>
    <p:extLst>
      <p:ext uri="{BB962C8B-B14F-4D97-AF65-F5344CB8AC3E}">
        <p14:creationId xmlns:p14="http://schemas.microsoft.com/office/powerpoint/2010/main" val="322736025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3">
            <a:extLst>
              <a:ext uri="{FF2B5EF4-FFF2-40B4-BE49-F238E27FC236}">
                <a16:creationId xmlns:a16="http://schemas.microsoft.com/office/drawing/2014/main" id="{F53810F5-DBC1-47B3-B13C-84CC50452572}"/>
              </a:ext>
            </a:extLst>
          </p:cNvPr>
          <p:cNvSpPr txBox="1">
            <a:spLocks noChangeArrowheads="1"/>
          </p:cNvSpPr>
          <p:nvPr/>
        </p:nvSpPr>
        <p:spPr bwMode="auto">
          <a:xfrm>
            <a:off x="202395" y="1142327"/>
            <a:ext cx="114085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sz="1600" dirty="0">
                <a:latin typeface="Arial" panose="020B0604020202020204" pitchFamily="34" charset="0"/>
                <a:cs typeface="Arial" panose="020B0604020202020204" pitchFamily="34" charset="0"/>
              </a:rPr>
              <a:t>Sulla base dei KPI / SLA che saranno consolidati durante la fase di Grace </a:t>
            </a:r>
            <a:r>
              <a:rPr lang="it-IT" sz="1600" dirty="0" err="1">
                <a:latin typeface="Arial" panose="020B0604020202020204" pitchFamily="34" charset="0"/>
                <a:cs typeface="Arial" panose="020B0604020202020204" pitchFamily="34" charset="0"/>
              </a:rPr>
              <a:t>Period</a:t>
            </a:r>
            <a:r>
              <a:rPr lang="it-IT" sz="1600" dirty="0">
                <a:latin typeface="Arial" panose="020B0604020202020204" pitchFamily="34" charset="0"/>
                <a:cs typeface="Arial" panose="020B0604020202020204" pitchFamily="34" charset="0"/>
              </a:rPr>
              <a:t>, saranno applicate logiche di Success Fee e Penalty che saranno calcolate su base annuale una volta terminato tale periodo</a:t>
            </a:r>
          </a:p>
        </p:txBody>
      </p:sp>
      <p:sp>
        <p:nvSpPr>
          <p:cNvPr id="3" name="Text Box 213">
            <a:extLst>
              <a:ext uri="{FF2B5EF4-FFF2-40B4-BE49-F238E27FC236}">
                <a16:creationId xmlns:a16="http://schemas.microsoft.com/office/drawing/2014/main" id="{00376A2E-4E28-4952-940C-D017D64E31B0}"/>
              </a:ext>
            </a:extLst>
          </p:cNvPr>
          <p:cNvSpPr txBox="1">
            <a:spLocks noChangeArrowheads="1"/>
          </p:cNvSpPr>
          <p:nvPr/>
        </p:nvSpPr>
        <p:spPr bwMode="auto">
          <a:xfrm>
            <a:off x="180913" y="1951667"/>
            <a:ext cx="114821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Fissato uno SLA Target per ogni KPI, viene identificata per ciascuno di essi, una soglia minima ed una soglia massima di tolleranza entro le quali non verranno applicati meccanismi di 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o Penalty. Al raggiungimento della soglia massima, verrà erogato da parte del Cliente una componente di Success Fee, mentre al di sotto della soglia minima sarà applicata una Penalty.</a:t>
            </a:r>
          </a:p>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L’entità di 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e Penalty, per ognuno dei 6 KPI, sarà pari al 5% del Canone Annuo moltiplicato per il corrispondente Peso</a:t>
            </a:r>
          </a:p>
          <a:p>
            <a:pPr marL="285750" indent="-285750">
              <a:spcBef>
                <a:spcPts val="0"/>
              </a:spcBef>
              <a:buFont typeface="Arial" panose="020B0604020202020204" pitchFamily="34" charset="0"/>
              <a:buChar char="•"/>
            </a:pPr>
            <a:r>
              <a:rPr lang="it-IT" sz="1400" dirty="0">
                <a:solidFill>
                  <a:srgbClr val="4D4D4D"/>
                </a:solidFill>
                <a:latin typeface="+mj-lt"/>
                <a:ea typeface="+mj-ea"/>
                <a:cs typeface="+mj-cs"/>
              </a:rPr>
              <a:t>Success </a:t>
            </a:r>
            <a:r>
              <a:rPr lang="it-IT" sz="1400" dirty="0" err="1">
                <a:solidFill>
                  <a:srgbClr val="4D4D4D"/>
                </a:solidFill>
                <a:latin typeface="+mj-lt"/>
                <a:ea typeface="+mj-ea"/>
                <a:cs typeface="+mj-cs"/>
              </a:rPr>
              <a:t>Fee</a:t>
            </a:r>
            <a:r>
              <a:rPr lang="it-IT" sz="1400" dirty="0">
                <a:solidFill>
                  <a:srgbClr val="4D4D4D"/>
                </a:solidFill>
                <a:latin typeface="+mj-lt"/>
                <a:ea typeface="+mj-ea"/>
                <a:cs typeface="+mj-cs"/>
              </a:rPr>
              <a:t> e Bonus saranno erogati a fine anno come somma algebrica dei risultati dei diversi trimestri</a:t>
            </a:r>
          </a:p>
        </p:txBody>
      </p:sp>
      <p:pic>
        <p:nvPicPr>
          <p:cNvPr id="4" name="Immagine 3">
            <a:extLst>
              <a:ext uri="{FF2B5EF4-FFF2-40B4-BE49-F238E27FC236}">
                <a16:creationId xmlns:a16="http://schemas.microsoft.com/office/drawing/2014/main" id="{079DB175-D33F-48D9-BAAF-BDA4BE4E1ED5}"/>
              </a:ext>
            </a:extLst>
          </p:cNvPr>
          <p:cNvPicPr>
            <a:picLocks noChangeAspect="1"/>
          </p:cNvPicPr>
          <p:nvPr/>
        </p:nvPicPr>
        <p:blipFill>
          <a:blip r:embed="rId2"/>
          <a:stretch>
            <a:fillRect/>
          </a:stretch>
        </p:blipFill>
        <p:spPr>
          <a:xfrm>
            <a:off x="1221655" y="3251607"/>
            <a:ext cx="9748690" cy="3177350"/>
          </a:xfrm>
          <a:prstGeom prst="rect">
            <a:avLst/>
          </a:prstGeom>
        </p:spPr>
      </p:pic>
      <p:sp>
        <p:nvSpPr>
          <p:cNvPr id="5" name="Text Box 213">
            <a:extLst>
              <a:ext uri="{FF2B5EF4-FFF2-40B4-BE49-F238E27FC236}">
                <a16:creationId xmlns:a16="http://schemas.microsoft.com/office/drawing/2014/main" id="{CD14A6F1-D104-4F7D-8720-2A6939FA8FB5}"/>
              </a:ext>
            </a:extLst>
          </p:cNvPr>
          <p:cNvSpPr txBox="1">
            <a:spLocks noChangeArrowheads="1"/>
          </p:cNvSpPr>
          <p:nvPr/>
        </p:nvSpPr>
        <p:spPr bwMode="auto">
          <a:xfrm rot="20411837">
            <a:off x="7476516" y="5062998"/>
            <a:ext cx="13685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lgn="ctr">
              <a:spcBef>
                <a:spcPts val="0"/>
              </a:spcBef>
            </a:pPr>
            <a:r>
              <a:rPr lang="it-IT" sz="1400" i="1" dirty="0">
                <a:solidFill>
                  <a:srgbClr val="FF0000"/>
                </a:solidFill>
                <a:latin typeface="+mj-lt"/>
              </a:rPr>
              <a:t>Esemplificativo</a:t>
            </a:r>
          </a:p>
        </p:txBody>
      </p:sp>
      <p:sp>
        <p:nvSpPr>
          <p:cNvPr id="6" name="CasellaDiTesto 5">
            <a:extLst>
              <a:ext uri="{FF2B5EF4-FFF2-40B4-BE49-F238E27FC236}">
                <a16:creationId xmlns:a16="http://schemas.microsoft.com/office/drawing/2014/main" id="{A838916A-2BD3-424E-BA2F-7D44F7F8B9B7}"/>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PENALTY E SUCCESS FEE</a:t>
            </a:r>
          </a:p>
        </p:txBody>
      </p:sp>
    </p:spTree>
    <p:extLst>
      <p:ext uri="{BB962C8B-B14F-4D97-AF65-F5344CB8AC3E}">
        <p14:creationId xmlns:p14="http://schemas.microsoft.com/office/powerpoint/2010/main" val="25974901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1">
            <a:extLst>
              <a:ext uri="{FF2B5EF4-FFF2-40B4-BE49-F238E27FC236}">
                <a16:creationId xmlns:a16="http://schemas.microsoft.com/office/drawing/2014/main" id="{6C1F39FD-39A4-46BC-855F-37994D8C7854}"/>
              </a:ext>
            </a:extLst>
          </p:cNvPr>
          <p:cNvPicPr>
            <a:picLocks noChangeAspect="1"/>
          </p:cNvPicPr>
          <p:nvPr/>
        </p:nvPicPr>
        <p:blipFill>
          <a:blip r:embed="rId2"/>
          <a:stretch>
            <a:fillRect/>
          </a:stretch>
        </p:blipFill>
        <p:spPr>
          <a:xfrm>
            <a:off x="560356" y="2393563"/>
            <a:ext cx="10855201" cy="3744416"/>
          </a:xfrm>
          <a:prstGeom prst="rect">
            <a:avLst/>
          </a:prstGeom>
          <a:ln>
            <a:noFill/>
          </a:ln>
          <a:effectLst>
            <a:outerShdw blurRad="292100" dist="139700" dir="2700000" sx="97000" sy="97000" algn="tl" rotWithShape="0">
              <a:srgbClr val="333333">
                <a:alpha val="65000"/>
              </a:srgbClr>
            </a:outerShdw>
          </a:effectLst>
        </p:spPr>
      </p:pic>
      <p:sp>
        <p:nvSpPr>
          <p:cNvPr id="3" name="Text Box 213">
            <a:extLst>
              <a:ext uri="{FF2B5EF4-FFF2-40B4-BE49-F238E27FC236}">
                <a16:creationId xmlns:a16="http://schemas.microsoft.com/office/drawing/2014/main" id="{A889AF86-17EE-4A5B-943E-9B4CE4E82360}"/>
              </a:ext>
            </a:extLst>
          </p:cNvPr>
          <p:cNvSpPr txBox="1">
            <a:spLocks noChangeArrowheads="1"/>
          </p:cNvSpPr>
          <p:nvPr/>
        </p:nvSpPr>
        <p:spPr bwMode="auto">
          <a:xfrm>
            <a:off x="179512" y="1157843"/>
            <a:ext cx="11447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5F5F5F"/>
                </a:solidFill>
                <a:latin typeface="Arial" charset="0"/>
                <a:cs typeface="Arial" charset="0"/>
              </a:defRPr>
            </a:lvl1pPr>
            <a:lvl2pPr marL="742950" indent="-285750" eaLnBrk="0" hangingPunct="0">
              <a:defRPr>
                <a:solidFill>
                  <a:srgbClr val="5F5F5F"/>
                </a:solidFill>
                <a:latin typeface="Arial" charset="0"/>
                <a:cs typeface="Arial" charset="0"/>
              </a:defRPr>
            </a:lvl2pPr>
            <a:lvl3pPr marL="1143000" indent="-228600" eaLnBrk="0" hangingPunct="0">
              <a:defRPr>
                <a:solidFill>
                  <a:srgbClr val="5F5F5F"/>
                </a:solidFill>
                <a:latin typeface="Arial" charset="0"/>
                <a:cs typeface="Arial" charset="0"/>
              </a:defRPr>
            </a:lvl3pPr>
            <a:lvl4pPr marL="1600200" indent="-228600" eaLnBrk="0" hangingPunct="0">
              <a:defRPr>
                <a:solidFill>
                  <a:srgbClr val="5F5F5F"/>
                </a:solidFill>
                <a:latin typeface="Arial" charset="0"/>
                <a:cs typeface="Arial" charset="0"/>
              </a:defRPr>
            </a:lvl4pPr>
            <a:lvl5pPr marL="2057400" indent="-228600" eaLnBrk="0" hangingPunct="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pPr>
              <a:spcBef>
                <a:spcPts val="600"/>
              </a:spcBef>
            </a:pPr>
            <a:r>
              <a:rPr lang="it-IT" altLang="it-IT" sz="1600" dirty="0">
                <a:solidFill>
                  <a:schemeClr val="bg1">
                    <a:lumMod val="50000"/>
                  </a:schemeClr>
                </a:solidFill>
              </a:rPr>
              <a:t>In fase di avvio del servizio viene inoltre predisposta della </a:t>
            </a:r>
            <a:r>
              <a:rPr lang="it-IT" sz="1600" b="1" dirty="0"/>
              <a:t>documentazione / deliverable standard</a:t>
            </a:r>
            <a:r>
              <a:rPr lang="it-IT" altLang="it-IT" sz="1600" dirty="0">
                <a:solidFill>
                  <a:schemeClr val="bg1">
                    <a:lumMod val="50000"/>
                  </a:schemeClr>
                </a:solidFill>
              </a:rPr>
              <a:t> (giornaliera, mensile e annuale) per il monitoraggio e la condivisione con il cliente dell’andamento del servizio.</a:t>
            </a:r>
            <a:endParaRPr lang="it-IT" sz="1600" dirty="0">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D010E514-0CE2-4231-BFE7-62F3E83FDEB7}"/>
              </a:ext>
            </a:extLst>
          </p:cNvPr>
          <p:cNvSpPr txBox="1"/>
          <p:nvPr/>
        </p:nvSpPr>
        <p:spPr>
          <a:xfrm>
            <a:off x="179511" y="1847258"/>
            <a:ext cx="6625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spcBef>
                <a:spcPts val="600"/>
              </a:spcBef>
              <a:defRPr sz="1600">
                <a:solidFill>
                  <a:schemeClr val="bg1">
                    <a:lumMod val="50000"/>
                  </a:schemeClr>
                </a:solidFill>
                <a:latin typeface="Arial" charset="0"/>
                <a:cs typeface="Arial" charset="0"/>
              </a:defRPr>
            </a:lvl1pPr>
            <a:lvl2pPr marL="742950" indent="-285750">
              <a:defRPr>
                <a:solidFill>
                  <a:srgbClr val="5F5F5F"/>
                </a:solidFill>
                <a:latin typeface="Arial" charset="0"/>
                <a:cs typeface="Arial" charset="0"/>
              </a:defRPr>
            </a:lvl2pPr>
            <a:lvl3pPr marL="1143000" indent="-228600">
              <a:defRPr>
                <a:solidFill>
                  <a:srgbClr val="5F5F5F"/>
                </a:solidFill>
                <a:latin typeface="Arial" charset="0"/>
                <a:cs typeface="Arial" charset="0"/>
              </a:defRPr>
            </a:lvl3pPr>
            <a:lvl4pPr marL="1600200" indent="-228600">
              <a:defRPr>
                <a:solidFill>
                  <a:srgbClr val="5F5F5F"/>
                </a:solidFill>
                <a:latin typeface="Arial" charset="0"/>
                <a:cs typeface="Arial" charset="0"/>
              </a:defRPr>
            </a:lvl4pPr>
            <a:lvl5pPr marL="2057400" indent="-228600">
              <a:defRPr>
                <a:solidFill>
                  <a:srgbClr val="5F5F5F"/>
                </a:solidFill>
                <a:latin typeface="Arial" charset="0"/>
                <a:cs typeface="Arial" charset="0"/>
              </a:defRPr>
            </a:lvl5pPr>
            <a:lvl6pPr marL="2514600" indent="-228600" eaLnBrk="0" fontAlgn="base" hangingPunct="0">
              <a:spcBef>
                <a:spcPct val="0"/>
              </a:spcBef>
              <a:spcAft>
                <a:spcPct val="0"/>
              </a:spcAft>
              <a:defRPr>
                <a:solidFill>
                  <a:srgbClr val="5F5F5F"/>
                </a:solidFill>
                <a:latin typeface="Arial" charset="0"/>
                <a:cs typeface="Arial" charset="0"/>
              </a:defRPr>
            </a:lvl6pPr>
            <a:lvl7pPr marL="2971800" indent="-228600" eaLnBrk="0" fontAlgn="base" hangingPunct="0">
              <a:spcBef>
                <a:spcPct val="0"/>
              </a:spcBef>
              <a:spcAft>
                <a:spcPct val="0"/>
              </a:spcAft>
              <a:defRPr>
                <a:solidFill>
                  <a:srgbClr val="5F5F5F"/>
                </a:solidFill>
                <a:latin typeface="Arial" charset="0"/>
                <a:cs typeface="Arial" charset="0"/>
              </a:defRPr>
            </a:lvl7pPr>
            <a:lvl8pPr marL="3429000" indent="-228600" eaLnBrk="0" fontAlgn="base" hangingPunct="0">
              <a:spcBef>
                <a:spcPct val="0"/>
              </a:spcBef>
              <a:spcAft>
                <a:spcPct val="0"/>
              </a:spcAft>
              <a:defRPr>
                <a:solidFill>
                  <a:srgbClr val="5F5F5F"/>
                </a:solidFill>
                <a:latin typeface="Arial" charset="0"/>
                <a:cs typeface="Arial" charset="0"/>
              </a:defRPr>
            </a:lvl8pPr>
            <a:lvl9pPr marL="3886200" indent="-228600" eaLnBrk="0" fontAlgn="base" hangingPunct="0">
              <a:spcBef>
                <a:spcPct val="0"/>
              </a:spcBef>
              <a:spcAft>
                <a:spcPct val="0"/>
              </a:spcAft>
              <a:defRPr>
                <a:solidFill>
                  <a:srgbClr val="5F5F5F"/>
                </a:solidFill>
                <a:latin typeface="Arial" charset="0"/>
                <a:cs typeface="Arial" charset="0"/>
              </a:defRPr>
            </a:lvl9pPr>
          </a:lstStyle>
          <a:p>
            <a:r>
              <a:rPr lang="it-IT" b="1" i="1" dirty="0"/>
              <a:t>Esempio report - vista Mensile</a:t>
            </a:r>
          </a:p>
        </p:txBody>
      </p:sp>
      <p:sp>
        <p:nvSpPr>
          <p:cNvPr id="8" name="CasellaDiTesto 7">
            <a:extLst>
              <a:ext uri="{FF2B5EF4-FFF2-40B4-BE49-F238E27FC236}">
                <a16:creationId xmlns:a16="http://schemas.microsoft.com/office/drawing/2014/main" id="{81992E55-684A-4C0A-88F6-45798FC9B466}"/>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it-IT" sz="1400" dirty="0">
                <a:solidFill>
                  <a:schemeClr val="bg1"/>
                </a:solidFill>
              </a:rPr>
              <a:t>REPORTING</a:t>
            </a:r>
          </a:p>
        </p:txBody>
      </p:sp>
      <p:pic>
        <p:nvPicPr>
          <p:cNvPr id="6" name="Immagine 5">
            <a:extLst>
              <a:ext uri="{FF2B5EF4-FFF2-40B4-BE49-F238E27FC236}">
                <a16:creationId xmlns:a16="http://schemas.microsoft.com/office/drawing/2014/main" id="{E249A6D8-216B-4593-BB96-9A9E6D578D50}"/>
              </a:ext>
            </a:extLst>
          </p:cNvPr>
          <p:cNvPicPr>
            <a:picLocks noChangeAspect="1"/>
          </p:cNvPicPr>
          <p:nvPr/>
        </p:nvPicPr>
        <p:blipFill>
          <a:blip r:embed="rId3"/>
          <a:stretch>
            <a:fillRect/>
          </a:stretch>
        </p:blipFill>
        <p:spPr>
          <a:xfrm>
            <a:off x="857249" y="2513116"/>
            <a:ext cx="10239375" cy="3497698"/>
          </a:xfrm>
          <a:prstGeom prst="rect">
            <a:avLst/>
          </a:prstGeom>
        </p:spPr>
      </p:pic>
    </p:spTree>
    <p:extLst>
      <p:ext uri="{BB962C8B-B14F-4D97-AF65-F5344CB8AC3E}">
        <p14:creationId xmlns:p14="http://schemas.microsoft.com/office/powerpoint/2010/main" val="56100755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044467" y="4611972"/>
            <a:ext cx="4103017" cy="1107996"/>
          </a:xfrm>
          <a:prstGeom prst="rect">
            <a:avLst/>
          </a:prstGeom>
          <a:noFill/>
        </p:spPr>
        <p:txBody>
          <a:bodyPr wrap="square" rtlCol="0">
            <a:spAutoFit/>
          </a:bodyPr>
          <a:lstStyle/>
          <a:p>
            <a:pPr algn="ctr"/>
            <a:r>
              <a:rPr lang="it-IT" sz="6600" b="1" spc="600" dirty="0">
                <a:latin typeface="Open Sans" charset="0"/>
                <a:ea typeface="Open Sans" charset="0"/>
                <a:cs typeface="Open Sans" charset="0"/>
              </a:rPr>
              <a:t>S2E</a:t>
            </a:r>
            <a:endParaRPr lang="ru-RU" sz="6600" b="1" spc="600" dirty="0">
              <a:latin typeface="Open Sans" charset="0"/>
              <a:ea typeface="Open Sans" charset="0"/>
              <a:cs typeface="Open Sans" charset="0"/>
            </a:endParaRPr>
          </a:p>
        </p:txBody>
      </p:sp>
      <p:sp>
        <p:nvSpPr>
          <p:cNvPr id="38" name="TextBox 37"/>
          <p:cNvSpPr txBox="1"/>
          <p:nvPr/>
        </p:nvSpPr>
        <p:spPr>
          <a:xfrm>
            <a:off x="4664991" y="5876117"/>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SOCIAL</a:t>
            </a:r>
            <a:endParaRPr lang="ru-RU" sz="1600" b="1" spc="600" dirty="0">
              <a:latin typeface="Open Sans" charset="0"/>
              <a:ea typeface="Open Sans" charset="0"/>
              <a:cs typeface="Open Sans" charset="0"/>
            </a:endParaRPr>
          </a:p>
        </p:txBody>
      </p:sp>
      <p:cxnSp>
        <p:nvCxnSpPr>
          <p:cNvPr id="39" name="Прямая соединительная линия 38"/>
          <p:cNvCxnSpPr>
            <a:cxnSpLocks/>
          </p:cNvCxnSpPr>
          <p:nvPr/>
        </p:nvCxnSpPr>
        <p:spPr>
          <a:xfrm>
            <a:off x="5193933" y="5719969"/>
            <a:ext cx="1804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374BDDB1-9A5E-3545-95AF-C54BDC87AA85}"/>
              </a:ext>
            </a:extLst>
          </p:cNvPr>
          <p:cNvPicPr>
            <a:picLocks noChangeAspect="1"/>
          </p:cNvPicPr>
          <p:nvPr/>
        </p:nvPicPr>
        <p:blipFill>
          <a:blip r:embed="rId2"/>
          <a:stretch>
            <a:fillRect/>
          </a:stretch>
        </p:blipFill>
        <p:spPr>
          <a:xfrm>
            <a:off x="0" y="4396387"/>
            <a:ext cx="12192000" cy="137510"/>
          </a:xfrm>
          <a:prstGeom prst="rect">
            <a:avLst/>
          </a:prstGeom>
        </p:spPr>
      </p:pic>
      <p:pic>
        <p:nvPicPr>
          <p:cNvPr id="15" name="Immagine 14">
            <a:extLst>
              <a:ext uri="{FF2B5EF4-FFF2-40B4-BE49-F238E27FC236}">
                <a16:creationId xmlns:a16="http://schemas.microsoft.com/office/drawing/2014/main" id="{70C9F0E0-016D-F542-99E2-8970174E6CE1}"/>
              </a:ext>
            </a:extLst>
          </p:cNvPr>
          <p:cNvPicPr>
            <a:picLocks noChangeAspect="1"/>
          </p:cNvPicPr>
          <p:nvPr/>
        </p:nvPicPr>
        <p:blipFill>
          <a:blip r:embed="rId3"/>
          <a:stretch>
            <a:fillRect/>
          </a:stretch>
        </p:blipFill>
        <p:spPr>
          <a:xfrm>
            <a:off x="8521406" y="1530686"/>
            <a:ext cx="1351793" cy="1351793"/>
          </a:xfrm>
          <a:prstGeom prst="rect">
            <a:avLst/>
          </a:prstGeom>
        </p:spPr>
      </p:pic>
      <p:pic>
        <p:nvPicPr>
          <p:cNvPr id="16" name="Immagine 15">
            <a:extLst>
              <a:ext uri="{FF2B5EF4-FFF2-40B4-BE49-F238E27FC236}">
                <a16:creationId xmlns:a16="http://schemas.microsoft.com/office/drawing/2014/main" id="{C9A23504-1AAA-7445-8C7A-13488A4DC27A}"/>
              </a:ext>
            </a:extLst>
          </p:cNvPr>
          <p:cNvPicPr>
            <a:picLocks noChangeAspect="1"/>
          </p:cNvPicPr>
          <p:nvPr/>
        </p:nvPicPr>
        <p:blipFill>
          <a:blip r:embed="rId4"/>
          <a:stretch>
            <a:fillRect/>
          </a:stretch>
        </p:blipFill>
        <p:spPr>
          <a:xfrm>
            <a:off x="5420898" y="1530686"/>
            <a:ext cx="1351793" cy="1351793"/>
          </a:xfrm>
          <a:prstGeom prst="rect">
            <a:avLst/>
          </a:prstGeom>
        </p:spPr>
      </p:pic>
      <p:pic>
        <p:nvPicPr>
          <p:cNvPr id="17" name="Immagine 16">
            <a:extLst>
              <a:ext uri="{FF2B5EF4-FFF2-40B4-BE49-F238E27FC236}">
                <a16:creationId xmlns:a16="http://schemas.microsoft.com/office/drawing/2014/main" id="{32F77F00-3543-9E4B-9214-5DB46BA6CF74}"/>
              </a:ext>
            </a:extLst>
          </p:cNvPr>
          <p:cNvPicPr>
            <a:picLocks noChangeAspect="1"/>
          </p:cNvPicPr>
          <p:nvPr/>
        </p:nvPicPr>
        <p:blipFill>
          <a:blip r:embed="rId5"/>
          <a:stretch>
            <a:fillRect/>
          </a:stretch>
        </p:blipFill>
        <p:spPr>
          <a:xfrm>
            <a:off x="2276129" y="1530686"/>
            <a:ext cx="1580558" cy="1358725"/>
          </a:xfrm>
          <a:prstGeom prst="rect">
            <a:avLst/>
          </a:prstGeom>
        </p:spPr>
      </p:pic>
      <p:sp>
        <p:nvSpPr>
          <p:cNvPr id="21" name="TextBox 37">
            <a:extLst>
              <a:ext uri="{FF2B5EF4-FFF2-40B4-BE49-F238E27FC236}">
                <a16:creationId xmlns:a16="http://schemas.microsoft.com/office/drawing/2014/main" id="{D9724423-684A-F746-937B-1838AD001F11}"/>
              </a:ext>
            </a:extLst>
          </p:cNvPr>
          <p:cNvSpPr txBox="1"/>
          <p:nvPr/>
        </p:nvSpPr>
        <p:spPr>
          <a:xfrm>
            <a:off x="1528175"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WEB</a:t>
            </a:r>
            <a:endParaRPr lang="ru-RU" sz="1600" b="1" spc="600" dirty="0">
              <a:latin typeface="Open Sans" charset="0"/>
              <a:ea typeface="Open Sans" charset="0"/>
              <a:cs typeface="Open Sans" charset="0"/>
            </a:endParaRPr>
          </a:p>
        </p:txBody>
      </p:sp>
      <p:sp>
        <p:nvSpPr>
          <p:cNvPr id="22" name="TextBox 37">
            <a:extLst>
              <a:ext uri="{FF2B5EF4-FFF2-40B4-BE49-F238E27FC236}">
                <a16:creationId xmlns:a16="http://schemas.microsoft.com/office/drawing/2014/main" id="{7B18A7B4-5BDB-7047-8932-D83EB09DA4F4}"/>
              </a:ext>
            </a:extLst>
          </p:cNvPr>
          <p:cNvSpPr txBox="1"/>
          <p:nvPr/>
        </p:nvSpPr>
        <p:spPr>
          <a:xfrm>
            <a:off x="4792158"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TWITTER</a:t>
            </a:r>
            <a:endParaRPr lang="ru-RU" sz="1600" b="1" spc="600" dirty="0">
              <a:latin typeface="Open Sans" charset="0"/>
              <a:ea typeface="Open Sans" charset="0"/>
              <a:cs typeface="Open Sans" charset="0"/>
            </a:endParaRPr>
          </a:p>
        </p:txBody>
      </p:sp>
      <p:sp>
        <p:nvSpPr>
          <p:cNvPr id="23" name="TextBox 37">
            <a:extLst>
              <a:ext uri="{FF2B5EF4-FFF2-40B4-BE49-F238E27FC236}">
                <a16:creationId xmlns:a16="http://schemas.microsoft.com/office/drawing/2014/main" id="{2781374D-9552-3E44-8830-3D5986B0CEB2}"/>
              </a:ext>
            </a:extLst>
          </p:cNvPr>
          <p:cNvSpPr txBox="1"/>
          <p:nvPr/>
        </p:nvSpPr>
        <p:spPr>
          <a:xfrm>
            <a:off x="7844195" y="2972242"/>
            <a:ext cx="2862019" cy="400110"/>
          </a:xfrm>
          <a:prstGeom prst="rect">
            <a:avLst/>
          </a:prstGeom>
          <a:noFill/>
        </p:spPr>
        <p:txBody>
          <a:bodyPr wrap="square" rtlCol="0">
            <a:spAutoFit/>
          </a:bodyPr>
          <a:lstStyle/>
          <a:p>
            <a:pPr algn="ctr"/>
            <a:r>
              <a:rPr lang="en-US" sz="2000" b="1" spc="600" dirty="0">
                <a:latin typeface="Open Sans Light"/>
                <a:ea typeface="Open Sans" charset="0"/>
                <a:cs typeface="Open Sans" charset="0"/>
              </a:rPr>
              <a:t>LINKEDIN</a:t>
            </a:r>
            <a:endParaRPr lang="ru-RU" sz="1600" b="1" spc="600" dirty="0">
              <a:latin typeface="Open Sans" charset="0"/>
              <a:ea typeface="Open Sans" charset="0"/>
              <a:cs typeface="Open Sans" charset="0"/>
            </a:endParaRPr>
          </a:p>
        </p:txBody>
      </p:sp>
      <p:sp>
        <p:nvSpPr>
          <p:cNvPr id="24" name="CasellaDiTesto 23">
            <a:extLst>
              <a:ext uri="{FF2B5EF4-FFF2-40B4-BE49-F238E27FC236}">
                <a16:creationId xmlns:a16="http://schemas.microsoft.com/office/drawing/2014/main" id="{8250E67B-93CB-4F4E-AA9C-1F4A140A64EE}"/>
              </a:ext>
            </a:extLst>
          </p:cNvPr>
          <p:cNvSpPr txBox="1"/>
          <p:nvPr/>
        </p:nvSpPr>
        <p:spPr>
          <a:xfrm>
            <a:off x="333375" y="489520"/>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412750" rtl="0" fontAlgn="auto" latinLnBrk="1" hangingPunct="0">
              <a:lnSpc>
                <a:spcPct val="100000"/>
              </a:lnSpc>
              <a:spcBef>
                <a:spcPts val="0"/>
              </a:spcBef>
              <a:spcAft>
                <a:spcPts val="0"/>
              </a:spcAft>
              <a:buClrTx/>
              <a:buSzTx/>
              <a:buFontTx/>
              <a:buNone/>
              <a:tabLst/>
            </a:pPr>
            <a:r>
              <a:rPr kumimoji="0" lang="it-IT" sz="1400" b="0" i="0" u="none" strike="noStrike" cap="none" spc="150" normalizeH="0" baseline="0" dirty="0">
                <a:ln>
                  <a:noFill/>
                </a:ln>
                <a:solidFill>
                  <a:schemeClr val="bg1"/>
                </a:solidFill>
                <a:effectLst/>
                <a:uFillTx/>
                <a:latin typeface="+mn-lt"/>
                <a:ea typeface="+mn-ea"/>
                <a:cs typeface="+mn-cs"/>
                <a:sym typeface="Gill Sans"/>
              </a:rPr>
              <a:t>SOCIAL</a:t>
            </a:r>
          </a:p>
        </p:txBody>
      </p:sp>
    </p:spTree>
    <p:extLst>
      <p:ext uri="{BB962C8B-B14F-4D97-AF65-F5344CB8AC3E}">
        <p14:creationId xmlns:p14="http://schemas.microsoft.com/office/powerpoint/2010/main" val="304359581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arrotondato 9">
            <a:extLst>
              <a:ext uri="{FF2B5EF4-FFF2-40B4-BE49-F238E27FC236}">
                <a16:creationId xmlns:a16="http://schemas.microsoft.com/office/drawing/2014/main" id="{FF0609F4-20C6-45E8-8B63-4BF18D1BBCF2}"/>
              </a:ext>
            </a:extLst>
          </p:cNvPr>
          <p:cNvSpPr/>
          <p:nvPr/>
        </p:nvSpPr>
        <p:spPr>
          <a:xfrm>
            <a:off x="263322" y="1097037"/>
            <a:ext cx="11109528" cy="885768"/>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3">
            <a:extLst>
              <a:ext uri="{FF2B5EF4-FFF2-40B4-BE49-F238E27FC236}">
                <a16:creationId xmlns:a16="http://schemas.microsoft.com/office/drawing/2014/main" id="{BB825CDB-C42D-4FF3-8B91-42E0CC09E158}"/>
              </a:ext>
            </a:extLst>
          </p:cNvPr>
          <p:cNvSpPr txBox="1"/>
          <p:nvPr/>
        </p:nvSpPr>
        <p:spPr>
          <a:xfrm>
            <a:off x="263322" y="1124744"/>
            <a:ext cx="11109528" cy="4024179"/>
          </a:xfrm>
          <a:prstGeom prst="rect">
            <a:avLst/>
          </a:prstGeom>
          <a:noFill/>
        </p:spPr>
        <p:txBody>
          <a:bodyPr wrap="square" rtlCol="0">
            <a:spAutoFit/>
          </a:bodyPr>
          <a:lstStyle/>
          <a:p>
            <a:pPr marL="285750" indent="-285750">
              <a:buFont typeface="Wingdings" panose="05000000000000000000" pitchFamily="2" charset="2"/>
              <a:buChar char="§"/>
            </a:pPr>
            <a:r>
              <a:rPr lang="it-IT" sz="1600" b="1" dirty="0"/>
              <a:t> Parte I: Modello moderno di Servizio</a:t>
            </a:r>
            <a:endParaRPr lang="it-IT" sz="1600" dirty="0"/>
          </a:p>
          <a:p>
            <a:pPr marL="285750" indent="-285750">
              <a:buFont typeface="Arial" panose="020B0604020202020204" pitchFamily="34" charset="0"/>
              <a:buChar char="›"/>
            </a:pPr>
            <a:r>
              <a:rPr lang="it-IT" sz="1600" dirty="0"/>
              <a:t>Servizio di Application </a:t>
            </a:r>
            <a:r>
              <a:rPr lang="it-IT" sz="1600" dirty="0" err="1"/>
              <a:t>Maintenance</a:t>
            </a:r>
            <a:endParaRPr lang="it-IT" sz="1600" dirty="0"/>
          </a:p>
          <a:p>
            <a:pPr marL="285750" indent="-285750">
              <a:buFont typeface="Arial" panose="020B0604020202020204" pitchFamily="34" charset="0"/>
              <a:buChar char="›"/>
            </a:pPr>
            <a:r>
              <a:rPr lang="it-IT" sz="1600" dirty="0"/>
              <a:t>Modello di riferimento</a:t>
            </a:r>
          </a:p>
          <a:p>
            <a:endParaRPr lang="it-IT" sz="1600" dirty="0"/>
          </a:p>
          <a:p>
            <a:pPr marL="285750" indent="-285750">
              <a:buFont typeface="Wingdings" panose="05000000000000000000" pitchFamily="2" charset="2"/>
              <a:buChar char="§"/>
            </a:pPr>
            <a:r>
              <a:rPr lang="it-IT" sz="1600" b="1" dirty="0"/>
              <a:t> Parte II: L’approccio per il set-up</a:t>
            </a:r>
            <a:endParaRPr lang="it-IT" sz="1600" dirty="0"/>
          </a:p>
          <a:p>
            <a:pPr marL="285750" indent="-285750">
              <a:buFont typeface="Arial" panose="020B0604020202020204" pitchFamily="34" charset="0"/>
              <a:buChar char="›"/>
            </a:pPr>
            <a:r>
              <a:rPr lang="it-IT" sz="1600" dirty="0"/>
              <a:t>Meccanismi di Presa in Carico del servizio</a:t>
            </a:r>
          </a:p>
          <a:p>
            <a:endParaRPr lang="it-IT" sz="1600" dirty="0"/>
          </a:p>
          <a:p>
            <a:pPr marL="285750" indent="-285750">
              <a:buFont typeface="Wingdings" panose="05000000000000000000" pitchFamily="2" charset="2"/>
              <a:buChar char="§"/>
            </a:pPr>
            <a:r>
              <a:rPr lang="it-IT" sz="1600" b="1" dirty="0"/>
              <a:t> Parte III: Metodologia </a:t>
            </a:r>
            <a:r>
              <a:rPr lang="it-IT" sz="1600" b="1" dirty="0" err="1"/>
              <a:t>Continous</a:t>
            </a:r>
            <a:r>
              <a:rPr lang="it-IT" sz="1600" b="1" dirty="0"/>
              <a:t> </a:t>
            </a:r>
            <a:r>
              <a:rPr lang="it-IT" sz="1600" b="1" dirty="0" err="1"/>
              <a:t>Improvement</a:t>
            </a:r>
            <a:endParaRPr lang="it-IT" sz="1600" dirty="0"/>
          </a:p>
          <a:p>
            <a:pPr marL="285750" indent="-285750">
              <a:buFont typeface="Arial" panose="020B0604020202020204" pitchFamily="34" charset="0"/>
              <a:buChar char="›"/>
            </a:pPr>
            <a:r>
              <a:rPr lang="it-IT" sz="1600" dirty="0"/>
              <a:t>Servizio offerto da S2E</a:t>
            </a:r>
          </a:p>
          <a:p>
            <a:endParaRPr lang="it-IT" sz="1600" dirty="0"/>
          </a:p>
          <a:p>
            <a:pPr marL="342900" indent="-342900">
              <a:buFont typeface="Wingdings" panose="05000000000000000000" pitchFamily="2" charset="2"/>
              <a:buChar char="§"/>
            </a:pPr>
            <a:r>
              <a:rPr lang="it-IT" sz="1600" b="1" dirty="0"/>
              <a:t>Parte IV: Principali indicatori di qualità</a:t>
            </a:r>
          </a:p>
          <a:p>
            <a:pPr marL="285750" indent="-285750">
              <a:buFont typeface="Arial" panose="020B0604020202020204" pitchFamily="34" charset="0"/>
              <a:buChar char="›"/>
            </a:pPr>
            <a:r>
              <a:rPr lang="it-IT" sz="1600" dirty="0"/>
              <a:t>Definizione di KPI &amp; SLA</a:t>
            </a:r>
          </a:p>
          <a:p>
            <a:pPr marL="285750" indent="-285750">
              <a:buFont typeface="Arial" panose="020B0604020202020204" pitchFamily="34" charset="0"/>
              <a:buChar char="›"/>
            </a:pPr>
            <a:r>
              <a:rPr lang="it-IT" sz="1600" dirty="0"/>
              <a:t>Penalty e Success </a:t>
            </a:r>
            <a:r>
              <a:rPr lang="it-IT" sz="1600" dirty="0" err="1"/>
              <a:t>fee</a:t>
            </a:r>
            <a:endParaRPr lang="it-IT" sz="1600" dirty="0"/>
          </a:p>
          <a:p>
            <a:pPr marL="285750" indent="-285750">
              <a:buFont typeface="Arial" panose="020B0604020202020204" pitchFamily="34" charset="0"/>
              <a:buChar char="›"/>
            </a:pPr>
            <a:r>
              <a:rPr lang="it-IT" sz="1600" dirty="0"/>
              <a:t>Reporting</a:t>
            </a:r>
          </a:p>
          <a:p>
            <a:pPr marL="285750" indent="-285750">
              <a:buFont typeface="Arial" panose="020B0604020202020204" pitchFamily="34" charset="0"/>
              <a:buChar char="›"/>
            </a:pPr>
            <a:endParaRPr lang="it-IT" sz="1350" dirty="0"/>
          </a:p>
          <a:p>
            <a:endParaRPr lang="it-IT" dirty="0"/>
          </a:p>
        </p:txBody>
      </p:sp>
    </p:spTree>
    <p:extLst>
      <p:ext uri="{BB962C8B-B14F-4D97-AF65-F5344CB8AC3E}">
        <p14:creationId xmlns:p14="http://schemas.microsoft.com/office/powerpoint/2010/main" val="185845703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4B929EB-0DE4-444D-8614-0E8179D5E9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127" y="-161021"/>
            <a:ext cx="12977788" cy="7019021"/>
          </a:xfrm>
          <a:prstGeom prst="rect">
            <a:avLst/>
          </a:prstGeom>
          <a:solidFill>
            <a:srgbClr val="77C4BE"/>
          </a:solidFill>
          <a:ln>
            <a:solidFill>
              <a:srgbClr val="5BAAB4"/>
            </a:solidFill>
          </a:ln>
        </p:spPr>
      </p:pic>
      <p:sp>
        <p:nvSpPr>
          <p:cNvPr id="3" name="TextBox 30">
            <a:extLst>
              <a:ext uri="{FF2B5EF4-FFF2-40B4-BE49-F238E27FC236}">
                <a16:creationId xmlns:a16="http://schemas.microsoft.com/office/drawing/2014/main" id="{A828CDF4-3B82-A74B-9887-73F81DF3D92F}"/>
              </a:ext>
            </a:extLst>
          </p:cNvPr>
          <p:cNvSpPr txBox="1"/>
          <p:nvPr/>
        </p:nvSpPr>
        <p:spPr>
          <a:xfrm>
            <a:off x="2983932" y="5933292"/>
            <a:ext cx="6637670" cy="381066"/>
          </a:xfrm>
          <a:prstGeom prst="rect">
            <a:avLst/>
          </a:prstGeom>
          <a:noFill/>
        </p:spPr>
        <p:txBody>
          <a:bodyPr wrap="square" rtlCol="0">
            <a:spAutoFit/>
          </a:bodyPr>
          <a:lstStyle/>
          <a:p>
            <a:pPr algn="ctr">
              <a:lnSpc>
                <a:spcPct val="150000"/>
              </a:lnSpc>
            </a:pPr>
            <a:r>
              <a:rPr lang="en-US" sz="1400" dirty="0">
                <a:latin typeface="Open Sans" charset="0"/>
                <a:ea typeface="Open Sans" charset="0"/>
                <a:cs typeface="Open Sans" charset="0"/>
              </a:rPr>
              <a:t>solutions2enterprises.com</a:t>
            </a:r>
            <a:endParaRPr lang="ru-RU" sz="1400" dirty="0">
              <a:latin typeface="Open Sans" charset="0"/>
              <a:ea typeface="Open Sans" charset="0"/>
              <a:cs typeface="Open Sans" charset="0"/>
            </a:endParaRPr>
          </a:p>
        </p:txBody>
      </p:sp>
    </p:spTree>
    <p:extLst>
      <p:ext uri="{BB962C8B-B14F-4D97-AF65-F5344CB8AC3E}">
        <p14:creationId xmlns:p14="http://schemas.microsoft.com/office/powerpoint/2010/main" val="2196036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4C0AD6EB-49CA-40B4-8870-AF7E5BBFA597}"/>
              </a:ext>
            </a:extLst>
          </p:cNvPr>
          <p:cNvSpPr txBox="1">
            <a:spLocks noChangeArrowheads="1"/>
          </p:cNvSpPr>
          <p:nvPr/>
        </p:nvSpPr>
        <p:spPr bwMode="auto">
          <a:xfrm>
            <a:off x="243387" y="1251315"/>
            <a:ext cx="11490055" cy="646331"/>
          </a:xfrm>
          <a:prstGeom prst="rect">
            <a:avLst/>
          </a:prstGeom>
          <a:noFill/>
          <a:ln w="9525">
            <a:noFill/>
            <a:miter lim="800000"/>
            <a:headEnd/>
            <a:tailEnd/>
          </a:ln>
        </p:spPr>
        <p:txBody>
          <a:bodyPr wrap="square">
            <a:spAutoFit/>
          </a:bodyPr>
          <a:lstStyle/>
          <a:p>
            <a:pPr lvl="0" algn="just">
              <a:spcBef>
                <a:spcPts val="600"/>
              </a:spcBef>
              <a:spcAft>
                <a:spcPts val="600"/>
              </a:spcAft>
              <a:buClr>
                <a:srgbClr val="A70C35"/>
              </a:buClr>
              <a:defRPr/>
            </a:pPr>
            <a:r>
              <a:rPr lang="it-IT" dirty="0"/>
              <a:t>L'adozione di un servizio di Application Management da parte di un cliente nasce dall’esigenza di industrializzare un processo di gestione del software con l’obiettivo di avere dei benefici tra cui:</a:t>
            </a:r>
          </a:p>
        </p:txBody>
      </p:sp>
      <p:sp>
        <p:nvSpPr>
          <p:cNvPr id="5" name="Rettangolo 3">
            <a:extLst>
              <a:ext uri="{FF2B5EF4-FFF2-40B4-BE49-F238E27FC236}">
                <a16:creationId xmlns:a16="http://schemas.microsoft.com/office/drawing/2014/main" id="{054D1C5F-7938-4EBF-9D43-980B405FD877}"/>
              </a:ext>
            </a:extLst>
          </p:cNvPr>
          <p:cNvSpPr/>
          <p:nvPr/>
        </p:nvSpPr>
        <p:spPr>
          <a:xfrm>
            <a:off x="1918817" y="2167920"/>
            <a:ext cx="9245971"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effectLst/>
              <a:uLnTx/>
              <a:uFillTx/>
              <a:latin typeface="Arial" charset="0"/>
              <a:ea typeface="+mn-ea"/>
              <a:cs typeface="Arial" charset="0"/>
            </a:endParaRPr>
          </a:p>
        </p:txBody>
      </p:sp>
      <p:sp>
        <p:nvSpPr>
          <p:cNvPr id="6" name="Rettangolo 3">
            <a:extLst>
              <a:ext uri="{FF2B5EF4-FFF2-40B4-BE49-F238E27FC236}">
                <a16:creationId xmlns:a16="http://schemas.microsoft.com/office/drawing/2014/main" id="{F39D7496-B65E-4FC0-AD57-5EE06F0A9C1D}"/>
              </a:ext>
            </a:extLst>
          </p:cNvPr>
          <p:cNvSpPr/>
          <p:nvPr/>
        </p:nvSpPr>
        <p:spPr>
          <a:xfrm>
            <a:off x="1645500" y="2232111"/>
            <a:ext cx="9689249" cy="738664"/>
          </a:xfrm>
          <a:prstGeom prst="rect">
            <a:avLst/>
          </a:prstGeom>
          <a:noFill/>
          <a:ln w="9525">
            <a:noFill/>
            <a:miter lim="800000"/>
            <a:headEnd/>
            <a:tailEnd/>
          </a:ln>
        </p:spPr>
        <p:txBody>
          <a:bodyPr wrap="square">
            <a:spAutoFit/>
          </a:bodyPr>
          <a:lstStyle/>
          <a:p>
            <a:pPr>
              <a:spcBef>
                <a:spcPts val="0"/>
              </a:spcBef>
              <a:spcAft>
                <a:spcPts val="0"/>
              </a:spcAft>
              <a:buClr>
                <a:srgbClr val="A70C35"/>
              </a:buClr>
            </a:pPr>
            <a:r>
              <a:rPr lang="it-IT" sz="1400" dirty="0"/>
              <a:t>-   Riduzione dei costi interni attraverso l’adozione di un modello industrializzato che consente tra l’altro:</a:t>
            </a:r>
          </a:p>
          <a:p>
            <a:pPr>
              <a:spcBef>
                <a:spcPts val="0"/>
              </a:spcBef>
              <a:spcAft>
                <a:spcPts val="0"/>
              </a:spcAft>
              <a:buClr>
                <a:srgbClr val="A70C35"/>
              </a:buClr>
            </a:pPr>
            <a:r>
              <a:rPr lang="it-IT" sz="1400" dirty="0"/>
              <a:t>-   Ridurre i costi del personale interno</a:t>
            </a:r>
          </a:p>
          <a:p>
            <a:pPr>
              <a:spcBef>
                <a:spcPts val="0"/>
              </a:spcBef>
              <a:spcAft>
                <a:spcPts val="0"/>
              </a:spcAft>
              <a:buClr>
                <a:srgbClr val="A70C35"/>
              </a:buClr>
            </a:pPr>
            <a:r>
              <a:rPr lang="it-IT" sz="1400" dirty="0"/>
              <a:t>-   Ridurre costi legati alla logistica (uffici, postazioni) tramite remotizzazione delle attività</a:t>
            </a:r>
          </a:p>
        </p:txBody>
      </p:sp>
      <p:sp>
        <p:nvSpPr>
          <p:cNvPr id="7" name="Rettangolo 4">
            <a:extLst>
              <a:ext uri="{FF2B5EF4-FFF2-40B4-BE49-F238E27FC236}">
                <a16:creationId xmlns:a16="http://schemas.microsoft.com/office/drawing/2014/main" id="{0F228027-3DB3-4296-9D71-15D3F649A06D}"/>
              </a:ext>
            </a:extLst>
          </p:cNvPr>
          <p:cNvSpPr/>
          <p:nvPr/>
        </p:nvSpPr>
        <p:spPr>
          <a:xfrm>
            <a:off x="243388" y="2214699"/>
            <a:ext cx="1376284" cy="773489"/>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Costi</a:t>
            </a:r>
          </a:p>
        </p:txBody>
      </p:sp>
      <p:sp>
        <p:nvSpPr>
          <p:cNvPr id="8" name="Rettangolo 4">
            <a:extLst>
              <a:ext uri="{FF2B5EF4-FFF2-40B4-BE49-F238E27FC236}">
                <a16:creationId xmlns:a16="http://schemas.microsoft.com/office/drawing/2014/main" id="{2123D478-3079-4362-8580-0951BFEB2CBC}"/>
              </a:ext>
            </a:extLst>
          </p:cNvPr>
          <p:cNvSpPr/>
          <p:nvPr/>
        </p:nvSpPr>
        <p:spPr>
          <a:xfrm>
            <a:off x="243388" y="3087472"/>
            <a:ext cx="1376284" cy="773489"/>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Qualità</a:t>
            </a:r>
          </a:p>
        </p:txBody>
      </p:sp>
      <p:sp>
        <p:nvSpPr>
          <p:cNvPr id="9" name="Rettangolo 4">
            <a:extLst>
              <a:ext uri="{FF2B5EF4-FFF2-40B4-BE49-F238E27FC236}">
                <a16:creationId xmlns:a16="http://schemas.microsoft.com/office/drawing/2014/main" id="{A191D810-7A80-43E5-952B-627BE874588C}"/>
              </a:ext>
            </a:extLst>
          </p:cNvPr>
          <p:cNvSpPr/>
          <p:nvPr/>
        </p:nvSpPr>
        <p:spPr>
          <a:xfrm>
            <a:off x="243388" y="3953705"/>
            <a:ext cx="1376284" cy="773489"/>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Controllo</a:t>
            </a:r>
          </a:p>
        </p:txBody>
      </p:sp>
      <p:sp>
        <p:nvSpPr>
          <p:cNvPr id="10" name="Rettangolo 4">
            <a:extLst>
              <a:ext uri="{FF2B5EF4-FFF2-40B4-BE49-F238E27FC236}">
                <a16:creationId xmlns:a16="http://schemas.microsoft.com/office/drawing/2014/main" id="{FDC985D2-BC51-4C3A-998D-C78025DA1BC6}"/>
              </a:ext>
            </a:extLst>
          </p:cNvPr>
          <p:cNvSpPr/>
          <p:nvPr/>
        </p:nvSpPr>
        <p:spPr>
          <a:xfrm>
            <a:off x="243388" y="4832343"/>
            <a:ext cx="1376284" cy="773489"/>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Flessibilità</a:t>
            </a:r>
          </a:p>
        </p:txBody>
      </p:sp>
      <p:sp>
        <p:nvSpPr>
          <p:cNvPr id="11" name="Rettangolo 3">
            <a:extLst>
              <a:ext uri="{FF2B5EF4-FFF2-40B4-BE49-F238E27FC236}">
                <a16:creationId xmlns:a16="http://schemas.microsoft.com/office/drawing/2014/main" id="{3D668F97-073B-484F-A3EA-136C911E0FFC}"/>
              </a:ext>
            </a:extLst>
          </p:cNvPr>
          <p:cNvSpPr/>
          <p:nvPr/>
        </p:nvSpPr>
        <p:spPr>
          <a:xfrm>
            <a:off x="1645500" y="3018624"/>
            <a:ext cx="9689249" cy="738664"/>
          </a:xfrm>
          <a:prstGeom prst="rect">
            <a:avLst/>
          </a:prstGeom>
          <a:noFill/>
          <a:ln w="9525">
            <a:noFill/>
            <a:miter lim="800000"/>
            <a:headEnd/>
            <a:tailEnd/>
          </a:ln>
        </p:spPr>
        <p:txBody>
          <a:bodyPr wrap="square">
            <a:spAutoFit/>
          </a:bodyPr>
          <a:lstStyle/>
          <a:p>
            <a:pPr>
              <a:spcBef>
                <a:spcPts val="0"/>
              </a:spcBef>
              <a:spcAft>
                <a:spcPts val="0"/>
              </a:spcAft>
              <a:buClr>
                <a:srgbClr val="A70C35"/>
              </a:buClr>
            </a:pPr>
            <a:r>
              <a:rPr lang="it-IT" sz="1400" dirty="0"/>
              <a:t>-   Incremento della qualità del Servizio nel tempo (Continuous Improvement) anche attraverso dei meccanismi incentivanti  (bonus/malus)</a:t>
            </a:r>
          </a:p>
          <a:p>
            <a:pPr>
              <a:spcBef>
                <a:spcPts val="0"/>
              </a:spcBef>
              <a:spcAft>
                <a:spcPts val="0"/>
              </a:spcAft>
              <a:buClr>
                <a:srgbClr val="A70C35"/>
              </a:buClr>
            </a:pPr>
            <a:r>
              <a:rPr lang="it-IT" sz="1400" dirty="0"/>
              <a:t>-   Misurazione della qualità in modo oggettivo (KPI /SLA)</a:t>
            </a:r>
          </a:p>
        </p:txBody>
      </p:sp>
      <p:sp>
        <p:nvSpPr>
          <p:cNvPr id="12" name="Rettangolo 3">
            <a:extLst>
              <a:ext uri="{FF2B5EF4-FFF2-40B4-BE49-F238E27FC236}">
                <a16:creationId xmlns:a16="http://schemas.microsoft.com/office/drawing/2014/main" id="{87F2FC1B-E8BB-48CE-8E5C-69513841D7F9}"/>
              </a:ext>
            </a:extLst>
          </p:cNvPr>
          <p:cNvSpPr/>
          <p:nvPr/>
        </p:nvSpPr>
        <p:spPr>
          <a:xfrm>
            <a:off x="1645500" y="3971117"/>
            <a:ext cx="9689249" cy="738664"/>
          </a:xfrm>
          <a:prstGeom prst="rect">
            <a:avLst/>
          </a:prstGeom>
          <a:noFill/>
          <a:ln w="9525">
            <a:noFill/>
            <a:miter lim="800000"/>
            <a:headEnd/>
            <a:tailEnd/>
          </a:ln>
        </p:spPr>
        <p:txBody>
          <a:bodyPr wrap="square">
            <a:spAutoFit/>
          </a:bodyPr>
          <a:lstStyle/>
          <a:p>
            <a:pPr>
              <a:spcBef>
                <a:spcPts val="0"/>
              </a:spcBef>
              <a:spcAft>
                <a:spcPts val="0"/>
              </a:spcAft>
              <a:buClr>
                <a:srgbClr val="A70C35"/>
              </a:buClr>
            </a:pPr>
            <a:r>
              <a:rPr lang="it-IT" sz="1400" dirty="0"/>
              <a:t>-   Metodologia di Presa in carico collaudata e sicura (minimizzazione rischi Hand over)</a:t>
            </a:r>
          </a:p>
          <a:p>
            <a:pPr>
              <a:spcBef>
                <a:spcPts val="0"/>
              </a:spcBef>
              <a:spcAft>
                <a:spcPts val="0"/>
              </a:spcAft>
              <a:buClr>
                <a:srgbClr val="A70C35"/>
              </a:buClr>
            </a:pPr>
            <a:r>
              <a:rPr lang="it-IT" sz="1400" dirty="0"/>
              <a:t>-   Delegare la gestione operativa mantenendo il governo del Servizio.</a:t>
            </a:r>
          </a:p>
          <a:p>
            <a:pPr>
              <a:spcBef>
                <a:spcPts val="0"/>
              </a:spcBef>
              <a:spcAft>
                <a:spcPts val="0"/>
              </a:spcAft>
              <a:buClr>
                <a:srgbClr val="A70C35"/>
              </a:buClr>
            </a:pPr>
            <a:r>
              <a:rPr lang="it-IT" sz="1400" dirty="0"/>
              <a:t>-   Costi certi sulle attività ricorrenti. Modello di stima condiviso per le attività di Change</a:t>
            </a:r>
          </a:p>
        </p:txBody>
      </p:sp>
      <p:sp>
        <p:nvSpPr>
          <p:cNvPr id="13" name="Rettangolo 3">
            <a:extLst>
              <a:ext uri="{FF2B5EF4-FFF2-40B4-BE49-F238E27FC236}">
                <a16:creationId xmlns:a16="http://schemas.microsoft.com/office/drawing/2014/main" id="{74BA4435-D60C-4E10-A5D3-E62402D04365}"/>
              </a:ext>
            </a:extLst>
          </p:cNvPr>
          <p:cNvSpPr/>
          <p:nvPr/>
        </p:nvSpPr>
        <p:spPr>
          <a:xfrm>
            <a:off x="1645500" y="4957477"/>
            <a:ext cx="9689249" cy="954107"/>
          </a:xfrm>
          <a:prstGeom prst="rect">
            <a:avLst/>
          </a:prstGeom>
          <a:noFill/>
          <a:ln w="9525">
            <a:noFill/>
            <a:miter lim="800000"/>
            <a:headEnd/>
            <a:tailEnd/>
          </a:ln>
        </p:spPr>
        <p:txBody>
          <a:bodyPr wrap="square">
            <a:spAutoFit/>
          </a:bodyPr>
          <a:lstStyle/>
          <a:p>
            <a:pPr>
              <a:spcBef>
                <a:spcPts val="0"/>
              </a:spcBef>
              <a:spcAft>
                <a:spcPts val="0"/>
              </a:spcAft>
              <a:buClr>
                <a:srgbClr val="A70C35"/>
              </a:buClr>
            </a:pPr>
            <a:r>
              <a:rPr lang="it-IT" sz="1400" dirty="0"/>
              <a:t>-    Metodologia di Presa in carico collaudata e sicura (minimizzazione rischi Hand over)</a:t>
            </a:r>
          </a:p>
          <a:p>
            <a:pPr>
              <a:spcBef>
                <a:spcPts val="0"/>
              </a:spcBef>
              <a:spcAft>
                <a:spcPts val="0"/>
              </a:spcAft>
              <a:buClr>
                <a:srgbClr val="A70C35"/>
              </a:buClr>
            </a:pPr>
            <a:r>
              <a:rPr lang="it-IT" sz="1400" dirty="0"/>
              <a:t>-   Delegare la gestione operativa mantenendo il governo del Servizio.</a:t>
            </a:r>
          </a:p>
          <a:p>
            <a:pPr>
              <a:spcBef>
                <a:spcPts val="0"/>
              </a:spcBef>
              <a:spcAft>
                <a:spcPts val="0"/>
              </a:spcAft>
              <a:buClr>
                <a:srgbClr val="A70C35"/>
              </a:buClr>
            </a:pPr>
            <a:r>
              <a:rPr lang="it-IT" sz="1400" dirty="0"/>
              <a:t>-   Costi certi sulle attività ricorrenti. Modello di stima condiviso per le attività di </a:t>
            </a:r>
            <a:r>
              <a:rPr lang="it-IT" sz="1400" dirty="0" err="1"/>
              <a:t>Change</a:t>
            </a:r>
            <a:endParaRPr lang="it-IT" sz="1400"/>
          </a:p>
          <a:p>
            <a:pPr>
              <a:spcBef>
                <a:spcPts val="0"/>
              </a:spcBef>
              <a:spcAft>
                <a:spcPts val="0"/>
              </a:spcAft>
              <a:buClr>
                <a:srgbClr val="A70C35"/>
              </a:buClr>
            </a:pPr>
            <a:endParaRPr lang="it-IT" sz="1400" dirty="0"/>
          </a:p>
        </p:txBody>
      </p:sp>
      <p:sp>
        <p:nvSpPr>
          <p:cNvPr id="14" name="Rettangolo 4">
            <a:extLst>
              <a:ext uri="{FF2B5EF4-FFF2-40B4-BE49-F238E27FC236}">
                <a16:creationId xmlns:a16="http://schemas.microsoft.com/office/drawing/2014/main" id="{75BF8AAE-2010-4807-9AFC-F716D02D8B19}"/>
              </a:ext>
            </a:extLst>
          </p:cNvPr>
          <p:cNvSpPr/>
          <p:nvPr/>
        </p:nvSpPr>
        <p:spPr>
          <a:xfrm>
            <a:off x="243387" y="5796553"/>
            <a:ext cx="11490055" cy="584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chemeClr val="tx1"/>
              </a:solidFill>
              <a:effectLst/>
              <a:uLnTx/>
              <a:uFillTx/>
              <a:latin typeface="Calibri"/>
              <a:ea typeface="+mn-ea"/>
              <a:cs typeface="+mn-cs"/>
            </a:endParaRPr>
          </a:p>
        </p:txBody>
      </p:sp>
      <p:sp>
        <p:nvSpPr>
          <p:cNvPr id="15" name="Rettangolo 9">
            <a:extLst>
              <a:ext uri="{FF2B5EF4-FFF2-40B4-BE49-F238E27FC236}">
                <a16:creationId xmlns:a16="http://schemas.microsoft.com/office/drawing/2014/main" id="{D1818D29-BF62-44A4-8303-B66D507A376B}"/>
              </a:ext>
            </a:extLst>
          </p:cNvPr>
          <p:cNvSpPr/>
          <p:nvPr/>
        </p:nvSpPr>
        <p:spPr>
          <a:xfrm>
            <a:off x="243388" y="5796553"/>
            <a:ext cx="11467324" cy="338554"/>
          </a:xfrm>
          <a:prstGeom prst="rect">
            <a:avLst/>
          </a:prstGeom>
        </p:spPr>
        <p:txBody>
          <a:bodyPr wrap="square">
            <a:spAutoFit/>
          </a:bodyPr>
          <a:lstStyle/>
          <a:p>
            <a:pPr lvl="0" algn="ctr" eaLnBrk="1" hangingPunct="1">
              <a:defRPr/>
            </a:pPr>
            <a:r>
              <a:rPr lang="it-IT" sz="1600" dirty="0">
                <a:latin typeface="Arial"/>
                <a:cs typeface="Arial"/>
              </a:rPr>
              <a:t>I servizi di Application Management moderni si basano su </a:t>
            </a:r>
            <a:r>
              <a:rPr lang="it-IT" sz="1600" b="1" dirty="0">
                <a:latin typeface="Arial"/>
                <a:cs typeface="Arial"/>
              </a:rPr>
              <a:t>modelli standard </a:t>
            </a:r>
            <a:r>
              <a:rPr lang="it-IT" sz="1600" dirty="0">
                <a:latin typeface="Arial"/>
                <a:cs typeface="Arial"/>
              </a:rPr>
              <a:t>e condividono alcuni </a:t>
            </a:r>
            <a:r>
              <a:rPr lang="it-IT" sz="1600" b="1" dirty="0">
                <a:latin typeface="Arial"/>
                <a:cs typeface="Arial"/>
              </a:rPr>
              <a:t>principi </a:t>
            </a:r>
            <a:r>
              <a:rPr lang="it-IT" sz="1600" dirty="0">
                <a:latin typeface="Arial"/>
                <a:cs typeface="Arial"/>
              </a:rPr>
              <a:t>fondamentali</a:t>
            </a:r>
            <a:endParaRPr kumimoji="0" lang="it-IT" sz="1600" b="1" u="none" strike="noStrike" kern="1200" cap="none" spc="0" normalizeH="0" baseline="0" noProof="0" dirty="0">
              <a:ln>
                <a:noFill/>
              </a:ln>
              <a:effectLst/>
              <a:uLnTx/>
              <a:uFillTx/>
              <a:latin typeface="Arial"/>
              <a:cs typeface="Arial"/>
            </a:endParaRPr>
          </a:p>
        </p:txBody>
      </p:sp>
      <p:sp>
        <p:nvSpPr>
          <p:cNvPr id="16" name="CasellaDiTesto 15">
            <a:extLst>
              <a:ext uri="{FF2B5EF4-FFF2-40B4-BE49-F238E27FC236}">
                <a16:creationId xmlns:a16="http://schemas.microsoft.com/office/drawing/2014/main" id="{E8F50C64-2F3C-49AF-8FE7-FBB26971976F}"/>
              </a:ext>
            </a:extLst>
          </p:cNvPr>
          <p:cNvSpPr txBox="1"/>
          <p:nvPr/>
        </p:nvSpPr>
        <p:spPr>
          <a:xfrm>
            <a:off x="333375" y="489520"/>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SERVIZIO DI APPLICATION MAINTENANCE</a:t>
            </a:r>
          </a:p>
        </p:txBody>
      </p:sp>
    </p:spTree>
    <p:extLst>
      <p:ext uri="{BB962C8B-B14F-4D97-AF65-F5344CB8AC3E}">
        <p14:creationId xmlns:p14="http://schemas.microsoft.com/office/powerpoint/2010/main" val="34458055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
            <a:extLst>
              <a:ext uri="{FF2B5EF4-FFF2-40B4-BE49-F238E27FC236}">
                <a16:creationId xmlns:a16="http://schemas.microsoft.com/office/drawing/2014/main" id="{54C7C3C0-904E-40F6-92C5-B768CCD0AD7E}"/>
              </a:ext>
            </a:extLst>
          </p:cNvPr>
          <p:cNvSpPr/>
          <p:nvPr/>
        </p:nvSpPr>
        <p:spPr>
          <a:xfrm>
            <a:off x="323849" y="1416610"/>
            <a:ext cx="11001375" cy="3585597"/>
          </a:xfrm>
          <a:prstGeom prst="rect">
            <a:avLst/>
          </a:prstGeom>
        </p:spPr>
        <p:txBody>
          <a:bodyPr wrap="square">
            <a:spAutoFit/>
          </a:bodyPr>
          <a:lstStyle/>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b="1" dirty="0"/>
              <a:t>Ambito Applicativo </a:t>
            </a:r>
            <a:r>
              <a:rPr lang="it-IT" sz="1600" dirty="0"/>
              <a:t>e </a:t>
            </a:r>
            <a:r>
              <a:rPr lang="it-IT" sz="1600" b="1" dirty="0"/>
              <a:t>Catalogo Servizi </a:t>
            </a:r>
            <a:r>
              <a:rPr lang="it-IT" sz="1600" dirty="0"/>
              <a:t>definiti chiaramente e condivisi con il cliente</a:t>
            </a:r>
          </a:p>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dirty="0"/>
              <a:t>Attivazione di un </a:t>
            </a:r>
            <a:r>
              <a:rPr lang="it-IT" sz="1600" b="1" dirty="0"/>
              <a:t>Modello di Delivery </a:t>
            </a:r>
            <a:r>
              <a:rPr lang="it-IT" sz="1600" dirty="0"/>
              <a:t>con processi strutturati, ruoli/responsabilità chiari e con criteri per la definizione delle priorità delle attività condivise</a:t>
            </a:r>
            <a:endParaRPr lang="en-US" sz="1600" dirty="0"/>
          </a:p>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dirty="0"/>
              <a:t>Attivazione di un </a:t>
            </a:r>
            <a:r>
              <a:rPr lang="it-IT" sz="1600" b="1" dirty="0"/>
              <a:t>Modello di Governance </a:t>
            </a:r>
            <a:r>
              <a:rPr lang="it-IT" sz="1600" dirty="0"/>
              <a:t>con riunioni periodiche per analizzare i KPI (Key Performance Indicators) e definizione di un chiaro processo di escalation</a:t>
            </a:r>
            <a:endParaRPr lang="en-US" sz="1600" dirty="0"/>
          </a:p>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b="1" dirty="0"/>
              <a:t>Rilevamento dei livelli di servizio attuali </a:t>
            </a:r>
            <a:r>
              <a:rPr lang="it-IT" sz="1600" dirty="0"/>
              <a:t>e definizione di </a:t>
            </a:r>
            <a:r>
              <a:rPr lang="it-IT" sz="1600" b="1" dirty="0"/>
              <a:t>nuovi livelli target </a:t>
            </a:r>
            <a:r>
              <a:rPr lang="it-IT" sz="1600" dirty="0"/>
              <a:t>per i servizi catalogati</a:t>
            </a:r>
            <a:endParaRPr lang="en-US" sz="1600" dirty="0"/>
          </a:p>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b="1" dirty="0"/>
              <a:t>Flessibilità nell'adozione di metodologie e strumenti in uso da parte del cliente </a:t>
            </a:r>
            <a:r>
              <a:rPr lang="it-IT" sz="1600" dirty="0"/>
              <a:t>tenendo conto dei propri processi e metodologie per l'erogazione del servizio</a:t>
            </a:r>
            <a:endParaRPr lang="en-US" sz="1600" dirty="0"/>
          </a:p>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b="1" dirty="0"/>
              <a:t>Adozione documentazione / deliverable standard </a:t>
            </a:r>
            <a:r>
              <a:rPr lang="it-IT" sz="1600" dirty="0"/>
              <a:t>per le diverse fasi previste nelle attività di sviluppo software (ciclo di vita del software)</a:t>
            </a:r>
            <a:endParaRPr lang="en-US" sz="1600" dirty="0"/>
          </a:p>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dirty="0"/>
              <a:t>Utilizzo di una </a:t>
            </a:r>
            <a:r>
              <a:rPr lang="it-IT" sz="1600" b="1" dirty="0"/>
              <a:t>metodologia comprovata </a:t>
            </a:r>
            <a:r>
              <a:rPr lang="it-IT" sz="1600" dirty="0"/>
              <a:t>per la </a:t>
            </a:r>
            <a:r>
              <a:rPr lang="it-IT" sz="1600" b="1" dirty="0"/>
              <a:t>presa in carico delle applicazioni </a:t>
            </a:r>
            <a:r>
              <a:rPr lang="it-IT" sz="1600" dirty="0"/>
              <a:t>fino alla completa configurazione del servizio</a:t>
            </a:r>
            <a:endParaRPr lang="en-US" sz="1600" dirty="0"/>
          </a:p>
          <a:p>
            <a:pPr marL="285750" lvl="1" indent="-285750" algn="just">
              <a:spcAft>
                <a:spcPts val="600"/>
              </a:spcAft>
              <a:buClr>
                <a:schemeClr val="tx2">
                  <a:lumMod val="40000"/>
                  <a:lumOff val="60000"/>
                </a:schemeClr>
              </a:buClr>
              <a:buFont typeface="Wingdings" panose="05000000000000000000" pitchFamily="2" charset="2"/>
              <a:buChar char="q"/>
              <a:defRPr/>
            </a:pPr>
            <a:r>
              <a:rPr lang="it-IT" sz="1600" dirty="0"/>
              <a:t>Approccio di </a:t>
            </a:r>
            <a:r>
              <a:rPr lang="en-US" sz="1600" b="1" dirty="0"/>
              <a:t>Continuous</a:t>
            </a:r>
            <a:r>
              <a:rPr lang="en-US" sz="1600" dirty="0"/>
              <a:t> </a:t>
            </a:r>
            <a:r>
              <a:rPr lang="en-US" sz="1600" b="1" dirty="0"/>
              <a:t>Improvement</a:t>
            </a:r>
            <a:r>
              <a:rPr lang="en-US" sz="1600" dirty="0"/>
              <a:t> </a:t>
            </a:r>
            <a:r>
              <a:rPr lang="it-IT" sz="1600" dirty="0"/>
              <a:t>al fine di ottenere l'eccellenza del servizio</a:t>
            </a:r>
            <a:endParaRPr lang="en-US" sz="1600" dirty="0"/>
          </a:p>
        </p:txBody>
      </p:sp>
      <p:sp>
        <p:nvSpPr>
          <p:cNvPr id="4" name="CasellaDiTesto 3">
            <a:extLst>
              <a:ext uri="{FF2B5EF4-FFF2-40B4-BE49-F238E27FC236}">
                <a16:creationId xmlns:a16="http://schemas.microsoft.com/office/drawing/2014/main" id="{DD4AFAF1-17C7-4B11-8D3C-6CCC3FDA8A33}"/>
              </a:ext>
            </a:extLst>
          </p:cNvPr>
          <p:cNvSpPr txBox="1"/>
          <p:nvPr/>
        </p:nvSpPr>
        <p:spPr>
          <a:xfrm>
            <a:off x="333375" y="489520"/>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SERVIZIO DI APPLICATION MAINTENANCE</a:t>
            </a:r>
          </a:p>
        </p:txBody>
      </p:sp>
    </p:spTree>
    <p:extLst>
      <p:ext uri="{BB962C8B-B14F-4D97-AF65-F5344CB8AC3E}">
        <p14:creationId xmlns:p14="http://schemas.microsoft.com/office/powerpoint/2010/main" val="33159148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630265B-8256-4CF6-971D-621C246041DC}"/>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MODELLO DI RIFERIMENTO</a:t>
            </a:r>
          </a:p>
        </p:txBody>
      </p:sp>
      <p:sp>
        <p:nvSpPr>
          <p:cNvPr id="3" name="Rettangolo 2">
            <a:extLst>
              <a:ext uri="{FF2B5EF4-FFF2-40B4-BE49-F238E27FC236}">
                <a16:creationId xmlns:a16="http://schemas.microsoft.com/office/drawing/2014/main" id="{E12C612B-FE2E-446C-B560-BBC3725729DD}"/>
              </a:ext>
            </a:extLst>
          </p:cNvPr>
          <p:cNvSpPr/>
          <p:nvPr/>
        </p:nvSpPr>
        <p:spPr>
          <a:xfrm>
            <a:off x="3009655"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5D508E9D-A949-4B29-BC53-02258059BBCC}"/>
              </a:ext>
            </a:extLst>
          </p:cNvPr>
          <p:cNvSpPr/>
          <p:nvPr/>
        </p:nvSpPr>
        <p:spPr>
          <a:xfrm>
            <a:off x="3347671"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848A0368-2586-4CE6-86BA-4BB55BC6DD89}"/>
              </a:ext>
            </a:extLst>
          </p:cNvPr>
          <p:cNvSpPr/>
          <p:nvPr/>
        </p:nvSpPr>
        <p:spPr>
          <a:xfrm>
            <a:off x="4601718" y="6335980"/>
            <a:ext cx="209740"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554"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6" name="Rettangolo 62">
            <a:extLst>
              <a:ext uri="{FF2B5EF4-FFF2-40B4-BE49-F238E27FC236}">
                <a16:creationId xmlns:a16="http://schemas.microsoft.com/office/drawing/2014/main" id="{333ACEC8-1395-4246-8582-FE49C5DFC442}"/>
              </a:ext>
            </a:extLst>
          </p:cNvPr>
          <p:cNvSpPr/>
          <p:nvPr/>
        </p:nvSpPr>
        <p:spPr>
          <a:xfrm>
            <a:off x="3009655"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7" name="Rettangolo 63">
            <a:extLst>
              <a:ext uri="{FF2B5EF4-FFF2-40B4-BE49-F238E27FC236}">
                <a16:creationId xmlns:a16="http://schemas.microsoft.com/office/drawing/2014/main" id="{9EC8391B-F89B-4470-BFE5-C40BA40A51D8}"/>
              </a:ext>
            </a:extLst>
          </p:cNvPr>
          <p:cNvSpPr/>
          <p:nvPr/>
        </p:nvSpPr>
        <p:spPr>
          <a:xfrm>
            <a:off x="3347671"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8" name="Rettangolo 70">
            <a:extLst>
              <a:ext uri="{FF2B5EF4-FFF2-40B4-BE49-F238E27FC236}">
                <a16:creationId xmlns:a16="http://schemas.microsoft.com/office/drawing/2014/main" id="{EED54884-53C4-46C5-AA19-C5A7C2115313}"/>
              </a:ext>
            </a:extLst>
          </p:cNvPr>
          <p:cNvSpPr/>
          <p:nvPr/>
        </p:nvSpPr>
        <p:spPr>
          <a:xfrm>
            <a:off x="4601718" y="6335980"/>
            <a:ext cx="209740"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554"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4273E76-6051-4581-9AF8-7EF3166F2A26}"/>
              </a:ext>
            </a:extLst>
          </p:cNvPr>
          <p:cNvSpPr>
            <a:spLocks noChangeArrowheads="1"/>
          </p:cNvSpPr>
          <p:nvPr/>
        </p:nvSpPr>
        <p:spPr bwMode="auto">
          <a:xfrm>
            <a:off x="1708181" y="1702382"/>
            <a:ext cx="3847858" cy="4605072"/>
          </a:xfrm>
          <a:prstGeom prst="rect">
            <a:avLst/>
          </a:prstGeom>
          <a:solidFill>
            <a:srgbClr val="FFFFFF">
              <a:lumMod val="85000"/>
            </a:srgbClr>
          </a:solidFill>
          <a:ln w="9525">
            <a:solidFill>
              <a:srgbClr val="000000"/>
            </a:solid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10" name="Rectangle 9">
            <a:extLst>
              <a:ext uri="{FF2B5EF4-FFF2-40B4-BE49-F238E27FC236}">
                <a16:creationId xmlns:a16="http://schemas.microsoft.com/office/drawing/2014/main" id="{0D84362E-4480-4584-A067-23D7798C2C5A}"/>
              </a:ext>
            </a:extLst>
          </p:cNvPr>
          <p:cNvSpPr>
            <a:spLocks noChangeArrowheads="1"/>
          </p:cNvSpPr>
          <p:nvPr/>
        </p:nvSpPr>
        <p:spPr bwMode="auto">
          <a:xfrm rot="5400000">
            <a:off x="2986990" y="4563842"/>
            <a:ext cx="342366" cy="2221290"/>
          </a:xfrm>
          <a:prstGeom prst="rect">
            <a:avLst/>
          </a:prstGeom>
          <a:noFill/>
          <a:ln w="19050">
            <a:noFill/>
            <a:miter lim="800000"/>
            <a:headEnd/>
            <a:tailEnd/>
          </a:ln>
        </p:spPr>
        <p:txBody>
          <a:bodyPr vert="eaVert" lIns="66462" tIns="66462" rIns="66462" bIns="66462"/>
          <a:lstStyle/>
          <a:p>
            <a:pPr defTabSz="844083" eaLnBrk="1" fontAlgn="auto" hangingPunct="1">
              <a:spcBef>
                <a:spcPts val="0"/>
              </a:spcBef>
              <a:spcAft>
                <a:spcPts val="0"/>
              </a:spcAft>
              <a:defRPr/>
            </a:pPr>
            <a:endParaRPr lang="en-US" sz="1662" b="1" kern="0" dirty="0"/>
          </a:p>
        </p:txBody>
      </p:sp>
      <p:sp>
        <p:nvSpPr>
          <p:cNvPr id="11" name="Line 15">
            <a:extLst>
              <a:ext uri="{FF2B5EF4-FFF2-40B4-BE49-F238E27FC236}">
                <a16:creationId xmlns:a16="http://schemas.microsoft.com/office/drawing/2014/main" id="{68D9425F-49E5-4A0E-A9EF-F7D84698392C}"/>
              </a:ext>
            </a:extLst>
          </p:cNvPr>
          <p:cNvSpPr>
            <a:spLocks noChangeShapeType="1"/>
          </p:cNvSpPr>
          <p:nvPr/>
        </p:nvSpPr>
        <p:spPr bwMode="auto">
          <a:xfrm rot="5400000">
            <a:off x="3430022" y="3378610"/>
            <a:ext cx="398769"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12" name="Rectangle 18">
            <a:extLst>
              <a:ext uri="{FF2B5EF4-FFF2-40B4-BE49-F238E27FC236}">
                <a16:creationId xmlns:a16="http://schemas.microsoft.com/office/drawing/2014/main" id="{62185489-F7F2-49F0-AC3F-91B8E49C25AC}"/>
              </a:ext>
            </a:extLst>
          </p:cNvPr>
          <p:cNvSpPr>
            <a:spLocks noChangeArrowheads="1"/>
          </p:cNvSpPr>
          <p:nvPr/>
        </p:nvSpPr>
        <p:spPr bwMode="auto">
          <a:xfrm rot="5400000">
            <a:off x="3248092" y="981415"/>
            <a:ext cx="809745" cy="3585876"/>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defRPr/>
            </a:pPr>
            <a:endParaRPr lang="en-US" sz="1477" b="1" kern="0" dirty="0"/>
          </a:p>
        </p:txBody>
      </p:sp>
      <p:sp>
        <p:nvSpPr>
          <p:cNvPr id="13" name="Text Box 22">
            <a:extLst>
              <a:ext uri="{FF2B5EF4-FFF2-40B4-BE49-F238E27FC236}">
                <a16:creationId xmlns:a16="http://schemas.microsoft.com/office/drawing/2014/main" id="{D1B80754-32A3-4352-B501-4BAB6FD46FE4}"/>
              </a:ext>
            </a:extLst>
          </p:cNvPr>
          <p:cNvSpPr txBox="1">
            <a:spLocks noChangeArrowheads="1"/>
          </p:cNvSpPr>
          <p:nvPr/>
        </p:nvSpPr>
        <p:spPr bwMode="auto">
          <a:xfrm>
            <a:off x="1851726" y="2381964"/>
            <a:ext cx="3553967" cy="232179"/>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endParaRPr lang="en-US" sz="1108" b="1" kern="0" dirty="0"/>
          </a:p>
        </p:txBody>
      </p:sp>
      <p:sp>
        <p:nvSpPr>
          <p:cNvPr id="14" name="Rectangle 24">
            <a:extLst>
              <a:ext uri="{FF2B5EF4-FFF2-40B4-BE49-F238E27FC236}">
                <a16:creationId xmlns:a16="http://schemas.microsoft.com/office/drawing/2014/main" id="{1FCFF8B2-9F0E-4163-8298-5AF66808411C}"/>
              </a:ext>
            </a:extLst>
          </p:cNvPr>
          <p:cNvSpPr>
            <a:spLocks noChangeArrowheads="1"/>
          </p:cNvSpPr>
          <p:nvPr/>
        </p:nvSpPr>
        <p:spPr bwMode="auto">
          <a:xfrm>
            <a:off x="1843112" y="3591303"/>
            <a:ext cx="3596465" cy="2497025"/>
          </a:xfrm>
          <a:prstGeom prst="rect">
            <a:avLst/>
          </a:prstGeom>
          <a:solidFill>
            <a:srgbClr val="FFFFFF"/>
          </a:solidFill>
          <a:ln w="12700">
            <a:solidFill>
              <a:srgbClr val="000000"/>
            </a:solidFill>
            <a:miter lim="800000"/>
            <a:headEnd/>
            <a:tailEnd/>
          </a:ln>
        </p:spPr>
        <p:txBody>
          <a:bodyPr/>
          <a:lstStyle/>
          <a:p>
            <a:pPr algn="r" defTabSz="844083" eaLnBrk="1" fontAlgn="auto" hangingPunct="1">
              <a:spcBef>
                <a:spcPts val="0"/>
              </a:spcBef>
              <a:spcAft>
                <a:spcPts val="0"/>
              </a:spcAft>
              <a:defRPr/>
            </a:pPr>
            <a:endParaRPr lang="en-US" sz="1108" b="1" kern="0" dirty="0"/>
          </a:p>
        </p:txBody>
      </p:sp>
      <p:sp>
        <p:nvSpPr>
          <p:cNvPr id="15" name="Rectangle 25">
            <a:extLst>
              <a:ext uri="{FF2B5EF4-FFF2-40B4-BE49-F238E27FC236}">
                <a16:creationId xmlns:a16="http://schemas.microsoft.com/office/drawing/2014/main" id="{106E0888-D410-4BAB-A7FE-3E06B262D33A}"/>
              </a:ext>
            </a:extLst>
          </p:cNvPr>
          <p:cNvSpPr>
            <a:spLocks noChangeArrowheads="1"/>
          </p:cNvSpPr>
          <p:nvPr/>
        </p:nvSpPr>
        <p:spPr bwMode="auto">
          <a:xfrm>
            <a:off x="1838863" y="4559123"/>
            <a:ext cx="3586494" cy="34269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200" b="1" dirty="0">
                <a:solidFill>
                  <a:schemeClr val="tx1"/>
                </a:solidFill>
                <a:latin typeface="Arial" panose="020B0604020202020204" pitchFamily="34" charset="0"/>
                <a:cs typeface="Arial" panose="020B0604020202020204" pitchFamily="34" charset="0"/>
              </a:rPr>
              <a:t>Service Management</a:t>
            </a:r>
          </a:p>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16" name="Text Box 30">
            <a:extLst>
              <a:ext uri="{FF2B5EF4-FFF2-40B4-BE49-F238E27FC236}">
                <a16:creationId xmlns:a16="http://schemas.microsoft.com/office/drawing/2014/main" id="{91DC6E7F-1C39-4118-AF7D-C2DB1CE24CC1}"/>
              </a:ext>
            </a:extLst>
          </p:cNvPr>
          <p:cNvSpPr txBox="1">
            <a:spLocks noChangeArrowheads="1"/>
          </p:cNvSpPr>
          <p:nvPr/>
        </p:nvSpPr>
        <p:spPr bwMode="auto">
          <a:xfrm>
            <a:off x="1896329" y="3818500"/>
            <a:ext cx="3471563" cy="338554"/>
          </a:xfrm>
          <a:prstGeom prst="rect">
            <a:avLst/>
          </a:prstGeom>
          <a:noFill/>
          <a:ln w="12700">
            <a:noFill/>
            <a:miter lim="800000"/>
            <a:headEnd/>
            <a:tailEnd/>
          </a:ln>
        </p:spPr>
        <p:txBody>
          <a:bodyPr wrap="square">
            <a:spAutoFit/>
          </a:bodyPr>
          <a:lstStyle/>
          <a:p>
            <a:pPr algn="ctr" defTabSz="844083" eaLnBrk="1" fontAlgn="auto" hangingPunct="1">
              <a:spcBef>
                <a:spcPts val="0"/>
              </a:spcBef>
              <a:spcAft>
                <a:spcPts val="0"/>
              </a:spcAft>
              <a:defRPr/>
            </a:pPr>
            <a:r>
              <a:rPr lang="en-US" sz="1600" b="1" kern="0" dirty="0"/>
              <a:t>AMS </a:t>
            </a:r>
          </a:p>
        </p:txBody>
      </p:sp>
      <p:sp>
        <p:nvSpPr>
          <p:cNvPr id="17" name="Line 31">
            <a:extLst>
              <a:ext uri="{FF2B5EF4-FFF2-40B4-BE49-F238E27FC236}">
                <a16:creationId xmlns:a16="http://schemas.microsoft.com/office/drawing/2014/main" id="{E48609D3-C6EC-46DA-9B8E-233C9AA52CB8}"/>
              </a:ext>
            </a:extLst>
          </p:cNvPr>
          <p:cNvSpPr>
            <a:spLocks noChangeShapeType="1"/>
          </p:cNvSpPr>
          <p:nvPr/>
        </p:nvSpPr>
        <p:spPr bwMode="auto">
          <a:xfrm rot="5400000">
            <a:off x="3519742" y="2245553"/>
            <a:ext cx="219328"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20" name="Rectangle 16">
            <a:extLst>
              <a:ext uri="{FF2B5EF4-FFF2-40B4-BE49-F238E27FC236}">
                <a16:creationId xmlns:a16="http://schemas.microsoft.com/office/drawing/2014/main" id="{459FC7B9-CBC6-474A-B74E-8929A2A877DC}"/>
              </a:ext>
            </a:extLst>
          </p:cNvPr>
          <p:cNvSpPr>
            <a:spLocks noChangeArrowheads="1"/>
          </p:cNvSpPr>
          <p:nvPr/>
        </p:nvSpPr>
        <p:spPr bwMode="auto">
          <a:xfrm rot="5400000">
            <a:off x="3488606" y="148895"/>
            <a:ext cx="328711" cy="3585877"/>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defRPr/>
            </a:pPr>
            <a:endParaRPr lang="en-US" sz="1600" b="1" kern="0" dirty="0"/>
          </a:p>
        </p:txBody>
      </p:sp>
      <p:sp>
        <p:nvSpPr>
          <p:cNvPr id="21" name="Text Box 17">
            <a:extLst>
              <a:ext uri="{FF2B5EF4-FFF2-40B4-BE49-F238E27FC236}">
                <a16:creationId xmlns:a16="http://schemas.microsoft.com/office/drawing/2014/main" id="{4B9F3C95-C6A0-4B69-AFE0-0F17211D413A}"/>
              </a:ext>
            </a:extLst>
          </p:cNvPr>
          <p:cNvSpPr txBox="1">
            <a:spLocks noChangeArrowheads="1"/>
          </p:cNvSpPr>
          <p:nvPr/>
        </p:nvSpPr>
        <p:spPr bwMode="auto">
          <a:xfrm>
            <a:off x="1883970" y="1819795"/>
            <a:ext cx="3561931"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Business</a:t>
            </a:r>
          </a:p>
        </p:txBody>
      </p:sp>
      <p:sp>
        <p:nvSpPr>
          <p:cNvPr id="22" name="Triangolo isoscele 1">
            <a:extLst>
              <a:ext uri="{FF2B5EF4-FFF2-40B4-BE49-F238E27FC236}">
                <a16:creationId xmlns:a16="http://schemas.microsoft.com/office/drawing/2014/main" id="{058FB211-252E-4694-9807-B4D9A0180AED}"/>
              </a:ext>
            </a:extLst>
          </p:cNvPr>
          <p:cNvSpPr/>
          <p:nvPr/>
        </p:nvSpPr>
        <p:spPr bwMode="auto">
          <a:xfrm rot="5400000">
            <a:off x="3853492" y="3740369"/>
            <a:ext cx="4234230" cy="358158"/>
          </a:xfrm>
          <a:prstGeom prst="triangle">
            <a:avLst/>
          </a:prstGeom>
          <a:solidFill>
            <a:srgbClr val="ACD9E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3" name="Rectangle 35">
            <a:extLst>
              <a:ext uri="{FF2B5EF4-FFF2-40B4-BE49-F238E27FC236}">
                <a16:creationId xmlns:a16="http://schemas.microsoft.com/office/drawing/2014/main" id="{286B5D2D-FC7D-40C6-88F2-D88F94BB23FD}"/>
              </a:ext>
            </a:extLst>
          </p:cNvPr>
          <p:cNvSpPr/>
          <p:nvPr/>
        </p:nvSpPr>
        <p:spPr>
          <a:xfrm>
            <a:off x="6406502" y="1719630"/>
            <a:ext cx="3543643" cy="4569026"/>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algn="just">
              <a:spcBef>
                <a:spcPts val="600"/>
              </a:spcBef>
            </a:pPr>
            <a:r>
              <a:rPr lang="it-IT" sz="1400" dirty="0">
                <a:solidFill>
                  <a:schemeClr val="tx1"/>
                </a:solidFill>
                <a:latin typeface="Arial" panose="020B0604020202020204" pitchFamily="34" charset="0"/>
                <a:cs typeface="Arial" panose="020B0604020202020204" pitchFamily="34" charset="0"/>
              </a:rPr>
              <a:t>Il modello di riferimento si compone in </a:t>
            </a:r>
            <a:r>
              <a:rPr lang="it-IT" sz="1400" b="1" dirty="0">
                <a:solidFill>
                  <a:schemeClr val="tx1"/>
                </a:solidFill>
                <a:latin typeface="Arial" panose="020B0604020202020204" pitchFamily="34" charset="0"/>
                <a:cs typeface="Arial" panose="020B0604020202020204" pitchFamily="34" charset="0"/>
              </a:rPr>
              <a:t>tre layer</a:t>
            </a:r>
            <a:r>
              <a:rPr lang="it-IT" sz="1400" dirty="0">
                <a:solidFill>
                  <a:schemeClr val="tx1"/>
                </a:solidFill>
                <a:latin typeface="Arial" panose="020B0604020202020204" pitchFamily="34" charset="0"/>
                <a:cs typeface="Arial" panose="020B0604020202020204" pitchFamily="34" charset="0"/>
              </a:rPr>
              <a:t>:</a:t>
            </a:r>
          </a:p>
          <a:p>
            <a:pPr marL="76200">
              <a:spcBef>
                <a:spcPts val="600"/>
              </a:spcBef>
              <a:buClr>
                <a:srgbClr val="A70C35"/>
              </a:buClr>
              <a:buSzPct val="80000"/>
            </a:pPr>
            <a:r>
              <a:rPr lang="it-IT" sz="1400" b="1" dirty="0">
                <a:solidFill>
                  <a:schemeClr val="tx1"/>
                </a:solidFill>
                <a:latin typeface="Arial" panose="020B0604020202020204" pitchFamily="34" charset="0"/>
                <a:cs typeface="Arial" panose="020B0604020202020204" pitchFamily="34" charset="0"/>
              </a:rPr>
              <a:t>«Business»: </a:t>
            </a:r>
            <a:r>
              <a:rPr lang="it-IT" sz="1400" dirty="0">
                <a:solidFill>
                  <a:schemeClr val="tx1"/>
                </a:solidFill>
                <a:latin typeface="Arial" panose="020B0604020202020204" pitchFamily="34" charset="0"/>
                <a:cs typeface="Arial" panose="020B0604020202020204" pitchFamily="34" charset="0"/>
              </a:rPr>
              <a:t>si occupa di definire i nuovi processi, la nuova offerta commerciale, le nuove funzionalità per le applicazioni a supporto dei propri Utenti e Clienti finali</a:t>
            </a:r>
          </a:p>
          <a:p>
            <a:pPr marL="76200">
              <a:spcBef>
                <a:spcPts val="600"/>
              </a:spcBef>
              <a:buClr>
                <a:srgbClr val="A70C35"/>
              </a:buClr>
              <a:buSzPct val="80000"/>
            </a:pPr>
            <a:r>
              <a:rPr lang="it-IT" sz="1400" b="1" dirty="0">
                <a:solidFill>
                  <a:schemeClr val="tx1"/>
                </a:solidFill>
                <a:latin typeface="Arial" panose="020B0604020202020204" pitchFamily="34" charset="0"/>
                <a:cs typeface="Arial" panose="020B0604020202020204" pitchFamily="34" charset="0"/>
              </a:rPr>
              <a:t>«IT»: </a:t>
            </a:r>
            <a:r>
              <a:rPr lang="it-IT" sz="1400" dirty="0">
                <a:solidFill>
                  <a:schemeClr val="tx1"/>
                </a:solidFill>
                <a:latin typeface="Arial" panose="020B0604020202020204" pitchFamily="34" charset="0"/>
                <a:cs typeface="Arial" panose="020B0604020202020204" pitchFamily="34" charset="0"/>
              </a:rPr>
              <a:t>si occupa del presidio delle applicazioni ed evoluzione delle stesse avvalendosi di personale interno e/o di fornitori esterni </a:t>
            </a:r>
          </a:p>
          <a:p>
            <a:pPr marL="76200">
              <a:spcBef>
                <a:spcPts val="600"/>
              </a:spcBef>
              <a:buClr>
                <a:srgbClr val="A70C35"/>
              </a:buClr>
              <a:buSzPct val="80000"/>
            </a:pPr>
            <a:r>
              <a:rPr lang="it-IT" sz="1400" b="1" dirty="0">
                <a:solidFill>
                  <a:schemeClr val="tx1"/>
                </a:solidFill>
                <a:latin typeface="Arial" panose="020B0604020202020204" pitchFamily="34" charset="0"/>
                <a:cs typeface="Arial" panose="020B0604020202020204" pitchFamily="34" charset="0"/>
              </a:rPr>
              <a:t>«AMS»: </a:t>
            </a:r>
            <a:r>
              <a:rPr lang="it-IT" sz="1400" dirty="0">
                <a:solidFill>
                  <a:schemeClr val="tx1"/>
                </a:solidFill>
                <a:latin typeface="Arial" panose="020B0604020202020204" pitchFamily="34" charset="0"/>
                <a:cs typeface="Arial" panose="020B0604020202020204" pitchFamily="34" charset="0"/>
              </a:rPr>
              <a:t>Servizio di Application Management erogato da un fornitore esterno che è responsabile del presidio dei sistemi in ambiente di produzione (RUN) e delle attività evolutive secondo quanto definito dal Business e dall’ IT (CHANGE)</a:t>
            </a:r>
          </a:p>
        </p:txBody>
      </p:sp>
      <p:sp>
        <p:nvSpPr>
          <p:cNvPr id="24" name="Text Box 17">
            <a:extLst>
              <a:ext uri="{FF2B5EF4-FFF2-40B4-BE49-F238E27FC236}">
                <a16:creationId xmlns:a16="http://schemas.microsoft.com/office/drawing/2014/main" id="{E645BF66-583E-44C0-8902-46CECC58B4A3}"/>
              </a:ext>
            </a:extLst>
          </p:cNvPr>
          <p:cNvSpPr txBox="1">
            <a:spLocks noChangeArrowheads="1"/>
          </p:cNvSpPr>
          <p:nvPr/>
        </p:nvSpPr>
        <p:spPr bwMode="auto">
          <a:xfrm>
            <a:off x="2111039" y="2618779"/>
            <a:ext cx="3102543"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IT</a:t>
            </a:r>
          </a:p>
        </p:txBody>
      </p:sp>
    </p:spTree>
    <p:extLst>
      <p:ext uri="{BB962C8B-B14F-4D97-AF65-F5344CB8AC3E}">
        <p14:creationId xmlns:p14="http://schemas.microsoft.com/office/powerpoint/2010/main" val="30581606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1AA2BA4-8E09-4FE9-ABDD-A36C06AB1070}"/>
              </a:ext>
            </a:extLst>
          </p:cNvPr>
          <p:cNvSpPr/>
          <p:nvPr/>
        </p:nvSpPr>
        <p:spPr>
          <a:xfrm>
            <a:off x="3009650"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B5A6DFD8-CFB7-44DB-B4AA-4C8F6C33D295}"/>
              </a:ext>
            </a:extLst>
          </p:cNvPr>
          <p:cNvSpPr/>
          <p:nvPr/>
        </p:nvSpPr>
        <p:spPr>
          <a:xfrm>
            <a:off x="3347666"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EDF6B124-056B-482C-988F-0AA4BC04DA58}"/>
              </a:ext>
            </a:extLst>
          </p:cNvPr>
          <p:cNvSpPr/>
          <p:nvPr/>
        </p:nvSpPr>
        <p:spPr>
          <a:xfrm>
            <a:off x="4601713" y="6335980"/>
            <a:ext cx="209740" cy="16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554"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DEBD98F2-FB05-4298-A6DE-0FC6D45D8B8A}"/>
              </a:ext>
            </a:extLst>
          </p:cNvPr>
          <p:cNvSpPr>
            <a:spLocks noChangeArrowheads="1"/>
          </p:cNvSpPr>
          <p:nvPr/>
        </p:nvSpPr>
        <p:spPr bwMode="auto">
          <a:xfrm>
            <a:off x="1708176" y="1702382"/>
            <a:ext cx="3847858" cy="4605072"/>
          </a:xfrm>
          <a:prstGeom prst="rect">
            <a:avLst/>
          </a:prstGeom>
          <a:solidFill>
            <a:srgbClr val="FFFFFF">
              <a:lumMod val="85000"/>
            </a:srgbClr>
          </a:solidFill>
          <a:ln w="9525">
            <a:solidFill>
              <a:srgbClr val="000000"/>
            </a:solid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7" name="Rectangle 9">
            <a:extLst>
              <a:ext uri="{FF2B5EF4-FFF2-40B4-BE49-F238E27FC236}">
                <a16:creationId xmlns:a16="http://schemas.microsoft.com/office/drawing/2014/main" id="{945B1C73-7921-4724-A69F-DBEBF83EDA42}"/>
              </a:ext>
            </a:extLst>
          </p:cNvPr>
          <p:cNvSpPr>
            <a:spLocks noChangeArrowheads="1"/>
          </p:cNvSpPr>
          <p:nvPr/>
        </p:nvSpPr>
        <p:spPr bwMode="auto">
          <a:xfrm rot="5400000">
            <a:off x="2986985" y="4563842"/>
            <a:ext cx="342366" cy="2221290"/>
          </a:xfrm>
          <a:prstGeom prst="rect">
            <a:avLst/>
          </a:prstGeom>
          <a:noFill/>
          <a:ln w="19050">
            <a:noFill/>
            <a:miter lim="800000"/>
            <a:headEnd/>
            <a:tailEnd/>
          </a:ln>
        </p:spPr>
        <p:txBody>
          <a:bodyPr vert="eaVert" lIns="66462" tIns="66462" rIns="66462" bIns="66462"/>
          <a:lstStyle/>
          <a:p>
            <a:pPr defTabSz="844083" eaLnBrk="1" fontAlgn="auto" hangingPunct="1">
              <a:spcBef>
                <a:spcPts val="0"/>
              </a:spcBef>
              <a:spcAft>
                <a:spcPts val="0"/>
              </a:spcAft>
              <a:defRPr/>
            </a:pPr>
            <a:endParaRPr lang="en-US" sz="1662" b="1" kern="0" dirty="0"/>
          </a:p>
        </p:txBody>
      </p:sp>
      <p:sp>
        <p:nvSpPr>
          <p:cNvPr id="8" name="Line 15">
            <a:extLst>
              <a:ext uri="{FF2B5EF4-FFF2-40B4-BE49-F238E27FC236}">
                <a16:creationId xmlns:a16="http://schemas.microsoft.com/office/drawing/2014/main" id="{FBD46496-21C0-4232-BCCA-C403002B856A}"/>
              </a:ext>
            </a:extLst>
          </p:cNvPr>
          <p:cNvSpPr>
            <a:spLocks noChangeShapeType="1"/>
          </p:cNvSpPr>
          <p:nvPr/>
        </p:nvSpPr>
        <p:spPr bwMode="auto">
          <a:xfrm rot="5400000">
            <a:off x="3433017" y="3378610"/>
            <a:ext cx="398769"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9" name="Rectangle 18">
            <a:extLst>
              <a:ext uri="{FF2B5EF4-FFF2-40B4-BE49-F238E27FC236}">
                <a16:creationId xmlns:a16="http://schemas.microsoft.com/office/drawing/2014/main" id="{2A1F42B3-27EA-41AF-B10E-8C5A572824BE}"/>
              </a:ext>
            </a:extLst>
          </p:cNvPr>
          <p:cNvSpPr>
            <a:spLocks noChangeArrowheads="1"/>
          </p:cNvSpPr>
          <p:nvPr/>
        </p:nvSpPr>
        <p:spPr bwMode="auto">
          <a:xfrm rot="5400000">
            <a:off x="3248087" y="981415"/>
            <a:ext cx="809745" cy="3585876"/>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defRPr/>
            </a:pPr>
            <a:endParaRPr lang="en-US" sz="1477" b="1" kern="0" dirty="0"/>
          </a:p>
        </p:txBody>
      </p:sp>
      <p:sp>
        <p:nvSpPr>
          <p:cNvPr id="10" name="Rectangle 24">
            <a:extLst>
              <a:ext uri="{FF2B5EF4-FFF2-40B4-BE49-F238E27FC236}">
                <a16:creationId xmlns:a16="http://schemas.microsoft.com/office/drawing/2014/main" id="{D2CAF80F-71F2-44E4-87A9-B381D656A81C}"/>
              </a:ext>
            </a:extLst>
          </p:cNvPr>
          <p:cNvSpPr>
            <a:spLocks noChangeArrowheads="1"/>
          </p:cNvSpPr>
          <p:nvPr/>
        </p:nvSpPr>
        <p:spPr bwMode="auto">
          <a:xfrm>
            <a:off x="1843107" y="3591303"/>
            <a:ext cx="3596465" cy="2497025"/>
          </a:xfrm>
          <a:prstGeom prst="rect">
            <a:avLst/>
          </a:prstGeom>
          <a:solidFill>
            <a:srgbClr val="FFFFFF"/>
          </a:solidFill>
          <a:ln w="12700">
            <a:solidFill>
              <a:srgbClr val="000000"/>
            </a:solidFill>
            <a:miter lim="800000"/>
            <a:headEnd/>
            <a:tailEnd/>
          </a:ln>
        </p:spPr>
        <p:txBody>
          <a:bodyPr/>
          <a:lstStyle/>
          <a:p>
            <a:pPr algn="r" defTabSz="844083" eaLnBrk="1" fontAlgn="auto" hangingPunct="1">
              <a:spcBef>
                <a:spcPts val="0"/>
              </a:spcBef>
              <a:spcAft>
                <a:spcPts val="0"/>
              </a:spcAft>
              <a:defRPr/>
            </a:pPr>
            <a:endParaRPr lang="en-US" sz="1108" b="1" kern="0" dirty="0"/>
          </a:p>
        </p:txBody>
      </p:sp>
      <p:sp>
        <p:nvSpPr>
          <p:cNvPr id="12" name="Rectangle 35">
            <a:extLst>
              <a:ext uri="{FF2B5EF4-FFF2-40B4-BE49-F238E27FC236}">
                <a16:creationId xmlns:a16="http://schemas.microsoft.com/office/drawing/2014/main" id="{390C62DF-1E78-4123-9D8E-95AF5B71B31D}"/>
              </a:ext>
            </a:extLst>
          </p:cNvPr>
          <p:cNvSpPr/>
          <p:nvPr/>
        </p:nvSpPr>
        <p:spPr>
          <a:xfrm>
            <a:off x="6415124" y="1702381"/>
            <a:ext cx="3455730" cy="3902552"/>
          </a:xfrm>
          <a:prstGeom prst="rect">
            <a:avLst/>
          </a:prstGeom>
          <a:solidFill>
            <a:schemeClr val="bg1"/>
          </a:solidFill>
          <a:ln w="127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r>
              <a:rPr lang="it-IT" sz="1400" dirty="0">
                <a:solidFill>
                  <a:schemeClr val="tx1"/>
                </a:solidFill>
                <a:latin typeface="Arial" panose="020B0604020202020204" pitchFamily="34" charset="0"/>
                <a:cs typeface="Arial" panose="020B0604020202020204" pitchFamily="34" charset="0"/>
              </a:rPr>
              <a:t>Gli «</a:t>
            </a:r>
            <a:r>
              <a:rPr lang="it-IT" sz="1400" b="1" dirty="0">
                <a:solidFill>
                  <a:schemeClr val="tx1"/>
                </a:solidFill>
                <a:latin typeface="Arial" panose="020B0604020202020204" pitchFamily="34" charset="0"/>
                <a:cs typeface="Arial" panose="020B0604020202020204" pitchFamily="34" charset="0"/>
              </a:rPr>
              <a:t>Utenti di Business»</a:t>
            </a:r>
            <a:r>
              <a:rPr lang="it-IT" sz="1400" dirty="0">
                <a:solidFill>
                  <a:schemeClr val="tx1"/>
                </a:solidFill>
                <a:latin typeface="Arial" panose="020B0604020202020204" pitchFamily="34" charset="0"/>
                <a:cs typeface="Arial" panose="020B0604020202020204" pitchFamily="34" charset="0"/>
              </a:rPr>
              <a:t>:</a:t>
            </a:r>
          </a:p>
          <a:p>
            <a:pPr marL="361950" indent="-285750">
              <a:spcBef>
                <a:spcPts val="600"/>
              </a:spcBef>
              <a:buClr>
                <a:schemeClr val="accent1"/>
              </a:buClr>
              <a:buSzPct val="80000"/>
              <a:buFont typeface="Arial" panose="020B0604020202020204" pitchFamily="34" charset="0"/>
              <a:buChar char="•"/>
            </a:pPr>
            <a:r>
              <a:rPr lang="it-IT" sz="1400" b="1" dirty="0">
                <a:solidFill>
                  <a:schemeClr val="tx1"/>
                </a:solidFill>
                <a:latin typeface="Arial" panose="020B0604020202020204" pitchFamily="34" charset="0"/>
                <a:cs typeface="Arial" panose="020B0604020202020204" pitchFamily="34" charset="0"/>
              </a:rPr>
              <a:t>Forniscono i requisiti funzionali</a:t>
            </a:r>
            <a:r>
              <a:rPr lang="it-IT" sz="1400" dirty="0">
                <a:solidFill>
                  <a:schemeClr val="tx1"/>
                </a:solidFill>
                <a:latin typeface="Arial" panose="020B0604020202020204" pitchFamily="34" charset="0"/>
                <a:cs typeface="Arial" panose="020B0604020202020204" pitchFamily="34" charset="0"/>
              </a:rPr>
              <a:t> per le attività evolutive coordinandosi con i referenti del Demand lato IT</a:t>
            </a:r>
          </a:p>
          <a:p>
            <a:pPr marL="361950" indent="-285750">
              <a:spcBef>
                <a:spcPts val="600"/>
              </a:spcBef>
              <a:buClr>
                <a:schemeClr val="accent1"/>
              </a:buClr>
              <a:buSzPct val="80000"/>
              <a:buFont typeface="Arial" panose="020B0604020202020204" pitchFamily="34" charset="0"/>
              <a:buChar char="•"/>
            </a:pPr>
            <a:r>
              <a:rPr lang="it-IT" sz="1400" dirty="0">
                <a:solidFill>
                  <a:schemeClr val="tx1"/>
                </a:solidFill>
                <a:latin typeface="Arial" panose="020B0604020202020204" pitchFamily="34" charset="0"/>
                <a:cs typeface="Arial" panose="020B0604020202020204" pitchFamily="34" charset="0"/>
              </a:rPr>
              <a:t>Inviano le </a:t>
            </a:r>
            <a:r>
              <a:rPr lang="it-IT" sz="1400" b="1" dirty="0">
                <a:solidFill>
                  <a:schemeClr val="tx1"/>
                </a:solidFill>
                <a:latin typeface="Arial" panose="020B0604020202020204" pitchFamily="34" charset="0"/>
                <a:cs typeface="Arial" panose="020B0604020202020204" pitchFamily="34" charset="0"/>
              </a:rPr>
              <a:t>richieste di supporto operativo </a:t>
            </a:r>
            <a:r>
              <a:rPr lang="it-IT" sz="1400" dirty="0">
                <a:solidFill>
                  <a:schemeClr val="tx1"/>
                </a:solidFill>
                <a:latin typeface="Arial" panose="020B0604020202020204" pitchFamily="34" charset="0"/>
                <a:cs typeface="Arial" panose="020B0604020202020204" pitchFamily="34" charset="0"/>
              </a:rPr>
              <a:t>(ad es. richieste di estrazioni, supporto nell’utilizzo di funzionalità, ecc.)</a:t>
            </a:r>
          </a:p>
          <a:p>
            <a:pPr marL="361950" indent="-285750">
              <a:spcBef>
                <a:spcPts val="600"/>
              </a:spcBef>
              <a:buClr>
                <a:schemeClr val="accent1"/>
              </a:buClr>
              <a:buSzPct val="80000"/>
              <a:buFont typeface="Arial" panose="020B0604020202020204" pitchFamily="34" charset="0"/>
              <a:buChar char="•"/>
            </a:pPr>
            <a:r>
              <a:rPr lang="it-IT" sz="1400" b="1" dirty="0">
                <a:solidFill>
                  <a:schemeClr val="tx1"/>
                </a:solidFill>
                <a:latin typeface="Arial" panose="020B0604020202020204" pitchFamily="34" charset="0"/>
                <a:cs typeface="Arial" panose="020B0604020202020204" pitchFamily="34" charset="0"/>
              </a:rPr>
              <a:t>Segnalano anomalie</a:t>
            </a:r>
            <a:r>
              <a:rPr lang="it-IT" sz="1400" dirty="0">
                <a:solidFill>
                  <a:schemeClr val="tx1"/>
                </a:solidFill>
                <a:latin typeface="Arial" panose="020B0604020202020204" pitchFamily="34" charset="0"/>
                <a:cs typeface="Arial" panose="020B0604020202020204" pitchFamily="34" charset="0"/>
              </a:rPr>
              <a:t> attraverso l’apertura di ticket di produzione </a:t>
            </a:r>
          </a:p>
          <a:p>
            <a:pPr marL="361950" indent="-285750">
              <a:spcBef>
                <a:spcPts val="600"/>
              </a:spcBef>
              <a:buClr>
                <a:schemeClr val="accent1"/>
              </a:buClr>
              <a:buSzPct val="80000"/>
              <a:buFont typeface="Arial" panose="020B0604020202020204" pitchFamily="34" charset="0"/>
              <a:buChar char="•"/>
            </a:pPr>
            <a:endParaRPr lang="it-IT" sz="1400" dirty="0">
              <a:solidFill>
                <a:schemeClr val="tx1"/>
              </a:solidFill>
              <a:latin typeface="Arial" panose="020B0604020202020204" pitchFamily="34" charset="0"/>
              <a:cs typeface="Arial" panose="020B0604020202020204" pitchFamily="34" charset="0"/>
            </a:endParaRPr>
          </a:p>
          <a:p>
            <a:pPr marL="76200">
              <a:spcBef>
                <a:spcPts val="600"/>
              </a:spcBef>
              <a:buClr>
                <a:schemeClr val="accent1"/>
              </a:buClr>
              <a:buSzPct val="80000"/>
            </a:pPr>
            <a:r>
              <a:rPr lang="it-IT" sz="1400" dirty="0">
                <a:solidFill>
                  <a:schemeClr val="tx1"/>
                </a:solidFill>
                <a:latin typeface="Arial" panose="020B0604020202020204" pitchFamily="34" charset="0"/>
                <a:cs typeface="Arial" panose="020B0604020202020204" pitchFamily="34" charset="0"/>
              </a:rPr>
              <a:t>Le segnalazioni e/o le richieste di supporto, possono giungere anche da altri attori: Dipartimento IT, colaboratori esterni, …</a:t>
            </a:r>
          </a:p>
        </p:txBody>
      </p:sp>
      <p:sp>
        <p:nvSpPr>
          <p:cNvPr id="13" name="Line 31">
            <a:extLst>
              <a:ext uri="{FF2B5EF4-FFF2-40B4-BE49-F238E27FC236}">
                <a16:creationId xmlns:a16="http://schemas.microsoft.com/office/drawing/2014/main" id="{9EE61262-F616-4402-A9B6-C2B2B36AA1FF}"/>
              </a:ext>
            </a:extLst>
          </p:cNvPr>
          <p:cNvSpPr>
            <a:spLocks noChangeShapeType="1"/>
          </p:cNvSpPr>
          <p:nvPr/>
        </p:nvSpPr>
        <p:spPr bwMode="auto">
          <a:xfrm rot="5400000">
            <a:off x="3519737" y="2245553"/>
            <a:ext cx="219328"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14" name="Rectangle 25">
            <a:extLst>
              <a:ext uri="{FF2B5EF4-FFF2-40B4-BE49-F238E27FC236}">
                <a16:creationId xmlns:a16="http://schemas.microsoft.com/office/drawing/2014/main" id="{46B885E0-4F67-473C-BF84-97608D469DD1}"/>
              </a:ext>
            </a:extLst>
          </p:cNvPr>
          <p:cNvSpPr>
            <a:spLocks noChangeArrowheads="1"/>
          </p:cNvSpPr>
          <p:nvPr/>
        </p:nvSpPr>
        <p:spPr bwMode="auto">
          <a:xfrm>
            <a:off x="1838858" y="4559123"/>
            <a:ext cx="3586494" cy="34269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200" b="1" dirty="0">
                <a:solidFill>
                  <a:schemeClr val="tx1"/>
                </a:solidFill>
                <a:latin typeface="Arial" panose="020B0604020202020204" pitchFamily="34" charset="0"/>
                <a:cs typeface="Arial" panose="020B0604020202020204" pitchFamily="34" charset="0"/>
              </a:rPr>
              <a:t>Service Management</a:t>
            </a:r>
          </a:p>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15" name="Text Box 30">
            <a:extLst>
              <a:ext uri="{FF2B5EF4-FFF2-40B4-BE49-F238E27FC236}">
                <a16:creationId xmlns:a16="http://schemas.microsoft.com/office/drawing/2014/main" id="{66C5AAD5-B37C-4CC4-B0E8-D30EB26CA4EA}"/>
              </a:ext>
            </a:extLst>
          </p:cNvPr>
          <p:cNvSpPr txBox="1">
            <a:spLocks noChangeArrowheads="1"/>
          </p:cNvSpPr>
          <p:nvPr/>
        </p:nvSpPr>
        <p:spPr bwMode="auto">
          <a:xfrm>
            <a:off x="1896324" y="3818500"/>
            <a:ext cx="3471563" cy="338554"/>
          </a:xfrm>
          <a:prstGeom prst="rect">
            <a:avLst/>
          </a:prstGeom>
          <a:noFill/>
          <a:ln w="12700">
            <a:noFill/>
            <a:miter lim="800000"/>
            <a:headEnd/>
            <a:tailEnd/>
          </a:ln>
        </p:spPr>
        <p:txBody>
          <a:bodyPr wrap="square">
            <a:spAutoFit/>
          </a:bodyPr>
          <a:lstStyle/>
          <a:p>
            <a:pPr algn="ctr" defTabSz="844083" eaLnBrk="1" fontAlgn="auto" hangingPunct="1">
              <a:spcBef>
                <a:spcPts val="0"/>
              </a:spcBef>
              <a:spcAft>
                <a:spcPts val="0"/>
              </a:spcAft>
              <a:defRPr/>
            </a:pPr>
            <a:r>
              <a:rPr lang="en-US" sz="1600" b="1" kern="0" dirty="0"/>
              <a:t>AMS </a:t>
            </a:r>
          </a:p>
        </p:txBody>
      </p:sp>
      <p:sp>
        <p:nvSpPr>
          <p:cNvPr id="17" name="Text Box 17">
            <a:extLst>
              <a:ext uri="{FF2B5EF4-FFF2-40B4-BE49-F238E27FC236}">
                <a16:creationId xmlns:a16="http://schemas.microsoft.com/office/drawing/2014/main" id="{3829E818-E267-4250-A88F-2AF762822C26}"/>
              </a:ext>
            </a:extLst>
          </p:cNvPr>
          <p:cNvSpPr txBox="1">
            <a:spLocks noChangeArrowheads="1"/>
          </p:cNvSpPr>
          <p:nvPr/>
        </p:nvSpPr>
        <p:spPr bwMode="auto">
          <a:xfrm>
            <a:off x="2111034" y="2618779"/>
            <a:ext cx="3102543"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IT</a:t>
            </a:r>
          </a:p>
        </p:txBody>
      </p:sp>
      <p:sp>
        <p:nvSpPr>
          <p:cNvPr id="18" name="Rectangle 8">
            <a:extLst>
              <a:ext uri="{FF2B5EF4-FFF2-40B4-BE49-F238E27FC236}">
                <a16:creationId xmlns:a16="http://schemas.microsoft.com/office/drawing/2014/main" id="{3AFC5F23-D2FD-43EF-BA6F-092A3D6BFDED}"/>
              </a:ext>
            </a:extLst>
          </p:cNvPr>
          <p:cNvSpPr>
            <a:spLocks noChangeArrowheads="1"/>
          </p:cNvSpPr>
          <p:nvPr/>
        </p:nvSpPr>
        <p:spPr bwMode="auto">
          <a:xfrm>
            <a:off x="1715871" y="1702382"/>
            <a:ext cx="3847858" cy="4605072"/>
          </a:xfrm>
          <a:prstGeom prst="rect">
            <a:avLst/>
          </a:prstGeom>
          <a:solidFill>
            <a:srgbClr val="FFFFFF">
              <a:lumMod val="85000"/>
              <a:alpha val="59000"/>
            </a:srgbClr>
          </a:solidFill>
          <a:ln w="9525">
            <a:no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19" name="Isosceles Triangle 3">
            <a:extLst>
              <a:ext uri="{FF2B5EF4-FFF2-40B4-BE49-F238E27FC236}">
                <a16:creationId xmlns:a16="http://schemas.microsoft.com/office/drawing/2014/main" id="{93F12DCD-184D-4FC8-871C-781F516C2CB0}"/>
              </a:ext>
            </a:extLst>
          </p:cNvPr>
          <p:cNvSpPr/>
          <p:nvPr/>
        </p:nvSpPr>
        <p:spPr>
          <a:xfrm rot="16200000">
            <a:off x="4031168" y="2906026"/>
            <a:ext cx="3608838" cy="1201547"/>
          </a:xfrm>
          <a:prstGeom prst="triangle">
            <a:avLst>
              <a:gd name="adj" fmla="val 96364"/>
            </a:avLst>
          </a:prstGeom>
          <a:gradFill>
            <a:gsLst>
              <a:gs pos="0">
                <a:srgbClr val="2BAAE2"/>
              </a:gs>
              <a:gs pos="44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0" name="Rectangle 16">
            <a:extLst>
              <a:ext uri="{FF2B5EF4-FFF2-40B4-BE49-F238E27FC236}">
                <a16:creationId xmlns:a16="http://schemas.microsoft.com/office/drawing/2014/main" id="{6A0EDE01-27CB-4A86-A25F-86E0AC5220D0}"/>
              </a:ext>
            </a:extLst>
          </p:cNvPr>
          <p:cNvSpPr>
            <a:spLocks noChangeArrowheads="1"/>
          </p:cNvSpPr>
          <p:nvPr/>
        </p:nvSpPr>
        <p:spPr bwMode="auto">
          <a:xfrm rot="5400000">
            <a:off x="3488601" y="148895"/>
            <a:ext cx="328711" cy="3585877"/>
          </a:xfrm>
          <a:prstGeom prst="rect">
            <a:avLst/>
          </a:prstGeom>
          <a:solidFill>
            <a:schemeClr val="bg1"/>
          </a:solidFill>
          <a:ln w="127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BCC21A09-060C-4989-B01C-61BF1360F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16888" y="1941833"/>
            <a:ext cx="394146" cy="394146"/>
          </a:xfrm>
          <a:prstGeom prst="rect">
            <a:avLst/>
          </a:prstGeom>
        </p:spPr>
      </p:pic>
      <p:sp>
        <p:nvSpPr>
          <p:cNvPr id="22" name="Text Box 17">
            <a:extLst>
              <a:ext uri="{FF2B5EF4-FFF2-40B4-BE49-F238E27FC236}">
                <a16:creationId xmlns:a16="http://schemas.microsoft.com/office/drawing/2014/main" id="{55848F19-D229-4A58-871B-1980F0F04DCA}"/>
              </a:ext>
            </a:extLst>
          </p:cNvPr>
          <p:cNvSpPr txBox="1">
            <a:spLocks noChangeArrowheads="1"/>
          </p:cNvSpPr>
          <p:nvPr/>
        </p:nvSpPr>
        <p:spPr bwMode="auto">
          <a:xfrm>
            <a:off x="1883965" y="1819795"/>
            <a:ext cx="3561931"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Business</a:t>
            </a:r>
          </a:p>
        </p:txBody>
      </p:sp>
      <p:sp>
        <p:nvSpPr>
          <p:cNvPr id="23" name="CasellaDiTesto 22">
            <a:extLst>
              <a:ext uri="{FF2B5EF4-FFF2-40B4-BE49-F238E27FC236}">
                <a16:creationId xmlns:a16="http://schemas.microsoft.com/office/drawing/2014/main" id="{C36F7766-EBAA-4DDE-86F0-6CE1EAF54D1C}"/>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MODELLO DI RIFERIMENTO</a:t>
            </a:r>
          </a:p>
        </p:txBody>
      </p:sp>
    </p:spTree>
    <p:extLst>
      <p:ext uri="{BB962C8B-B14F-4D97-AF65-F5344CB8AC3E}">
        <p14:creationId xmlns:p14="http://schemas.microsoft.com/office/powerpoint/2010/main" val="391455783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7420B5F-BB98-4799-82E6-192986C309EC}"/>
              </a:ext>
            </a:extLst>
          </p:cNvPr>
          <p:cNvSpPr/>
          <p:nvPr/>
        </p:nvSpPr>
        <p:spPr>
          <a:xfrm>
            <a:off x="3009653"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50073D36-62FC-4393-B3C3-AE4DC2BAF8C3}"/>
              </a:ext>
            </a:extLst>
          </p:cNvPr>
          <p:cNvSpPr/>
          <p:nvPr/>
        </p:nvSpPr>
        <p:spPr>
          <a:xfrm>
            <a:off x="3347669" y="631481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endParaRPr lang="it-IT" sz="83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8">
            <a:extLst>
              <a:ext uri="{FF2B5EF4-FFF2-40B4-BE49-F238E27FC236}">
                <a16:creationId xmlns:a16="http://schemas.microsoft.com/office/drawing/2014/main" id="{BE99124F-C368-4249-B1E3-644BE60554F1}"/>
              </a:ext>
            </a:extLst>
          </p:cNvPr>
          <p:cNvSpPr>
            <a:spLocks noChangeArrowheads="1"/>
          </p:cNvSpPr>
          <p:nvPr/>
        </p:nvSpPr>
        <p:spPr bwMode="auto">
          <a:xfrm>
            <a:off x="1708179" y="1702382"/>
            <a:ext cx="3847858" cy="4605072"/>
          </a:xfrm>
          <a:prstGeom prst="rect">
            <a:avLst/>
          </a:prstGeom>
          <a:solidFill>
            <a:srgbClr val="FFFFFF">
              <a:lumMod val="85000"/>
            </a:srgbClr>
          </a:solidFill>
          <a:ln w="9525">
            <a:solidFill>
              <a:srgbClr val="000000"/>
            </a:solid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5" name="Rectangle 9">
            <a:extLst>
              <a:ext uri="{FF2B5EF4-FFF2-40B4-BE49-F238E27FC236}">
                <a16:creationId xmlns:a16="http://schemas.microsoft.com/office/drawing/2014/main" id="{C407DBDB-87BF-4D39-B125-D27DAA066050}"/>
              </a:ext>
            </a:extLst>
          </p:cNvPr>
          <p:cNvSpPr>
            <a:spLocks noChangeArrowheads="1"/>
          </p:cNvSpPr>
          <p:nvPr/>
        </p:nvSpPr>
        <p:spPr bwMode="auto">
          <a:xfrm rot="5400000">
            <a:off x="2986988" y="4563842"/>
            <a:ext cx="342366" cy="2221290"/>
          </a:xfrm>
          <a:prstGeom prst="rect">
            <a:avLst/>
          </a:prstGeom>
          <a:noFill/>
          <a:ln w="19050">
            <a:noFill/>
            <a:miter lim="800000"/>
            <a:headEnd/>
            <a:tailEnd/>
          </a:ln>
        </p:spPr>
        <p:txBody>
          <a:bodyPr vert="eaVert" lIns="66462" tIns="66462" rIns="66462" bIns="66462"/>
          <a:lstStyle/>
          <a:p>
            <a:pPr defTabSz="844083" eaLnBrk="1" fontAlgn="auto" hangingPunct="1">
              <a:spcBef>
                <a:spcPts val="0"/>
              </a:spcBef>
              <a:spcAft>
                <a:spcPts val="0"/>
              </a:spcAft>
              <a:defRPr/>
            </a:pPr>
            <a:endParaRPr lang="en-US" sz="1662" b="1" kern="0" dirty="0"/>
          </a:p>
        </p:txBody>
      </p:sp>
      <p:sp>
        <p:nvSpPr>
          <p:cNvPr id="6" name="Line 15">
            <a:extLst>
              <a:ext uri="{FF2B5EF4-FFF2-40B4-BE49-F238E27FC236}">
                <a16:creationId xmlns:a16="http://schemas.microsoft.com/office/drawing/2014/main" id="{CFC06EAD-C7F5-4DD8-8070-5C227DCBA6AD}"/>
              </a:ext>
            </a:extLst>
          </p:cNvPr>
          <p:cNvSpPr>
            <a:spLocks noChangeShapeType="1"/>
          </p:cNvSpPr>
          <p:nvPr/>
        </p:nvSpPr>
        <p:spPr bwMode="auto">
          <a:xfrm rot="5400000">
            <a:off x="3445199" y="3378610"/>
            <a:ext cx="398769"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7" name="Rectangle 24">
            <a:extLst>
              <a:ext uri="{FF2B5EF4-FFF2-40B4-BE49-F238E27FC236}">
                <a16:creationId xmlns:a16="http://schemas.microsoft.com/office/drawing/2014/main" id="{A83C5EDA-1EE3-404B-A431-817BEAED94CE}"/>
              </a:ext>
            </a:extLst>
          </p:cNvPr>
          <p:cNvSpPr>
            <a:spLocks noChangeArrowheads="1"/>
          </p:cNvSpPr>
          <p:nvPr/>
        </p:nvSpPr>
        <p:spPr bwMode="auto">
          <a:xfrm>
            <a:off x="1843110" y="3591303"/>
            <a:ext cx="3596465" cy="2497025"/>
          </a:xfrm>
          <a:prstGeom prst="rect">
            <a:avLst/>
          </a:prstGeom>
          <a:solidFill>
            <a:srgbClr val="FFFFFF"/>
          </a:solidFill>
          <a:ln w="12700">
            <a:solidFill>
              <a:srgbClr val="000000"/>
            </a:solidFill>
            <a:miter lim="800000"/>
            <a:headEnd/>
            <a:tailEnd/>
          </a:ln>
        </p:spPr>
        <p:txBody>
          <a:bodyPr/>
          <a:lstStyle/>
          <a:p>
            <a:pPr algn="r" defTabSz="844083" eaLnBrk="1" fontAlgn="auto" hangingPunct="1">
              <a:spcBef>
                <a:spcPts val="0"/>
              </a:spcBef>
              <a:spcAft>
                <a:spcPts val="0"/>
              </a:spcAft>
              <a:defRPr/>
            </a:pPr>
            <a:endParaRPr lang="en-US" sz="1108" b="1" kern="0" dirty="0"/>
          </a:p>
        </p:txBody>
      </p:sp>
      <p:sp>
        <p:nvSpPr>
          <p:cNvPr id="8" name="Line 31">
            <a:extLst>
              <a:ext uri="{FF2B5EF4-FFF2-40B4-BE49-F238E27FC236}">
                <a16:creationId xmlns:a16="http://schemas.microsoft.com/office/drawing/2014/main" id="{3AC5AE35-7BDC-43A8-9B45-2413BDC820AF}"/>
              </a:ext>
            </a:extLst>
          </p:cNvPr>
          <p:cNvSpPr>
            <a:spLocks noChangeShapeType="1"/>
          </p:cNvSpPr>
          <p:nvPr/>
        </p:nvSpPr>
        <p:spPr bwMode="auto">
          <a:xfrm rot="5400000">
            <a:off x="3519740" y="2245553"/>
            <a:ext cx="219328"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10" name="Rectangle 16">
            <a:extLst>
              <a:ext uri="{FF2B5EF4-FFF2-40B4-BE49-F238E27FC236}">
                <a16:creationId xmlns:a16="http://schemas.microsoft.com/office/drawing/2014/main" id="{46F1628C-68F7-4DB8-B40B-D2CC1B9ADB87}"/>
              </a:ext>
            </a:extLst>
          </p:cNvPr>
          <p:cNvSpPr>
            <a:spLocks noChangeArrowheads="1"/>
          </p:cNvSpPr>
          <p:nvPr/>
        </p:nvSpPr>
        <p:spPr bwMode="auto">
          <a:xfrm rot="5400000">
            <a:off x="3488604" y="148895"/>
            <a:ext cx="328711" cy="3585877"/>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defRPr/>
            </a:pPr>
            <a:endParaRPr lang="en-US" sz="1600" b="1" kern="0" dirty="0"/>
          </a:p>
        </p:txBody>
      </p:sp>
      <p:sp>
        <p:nvSpPr>
          <p:cNvPr id="11" name="Text Box 17">
            <a:extLst>
              <a:ext uri="{FF2B5EF4-FFF2-40B4-BE49-F238E27FC236}">
                <a16:creationId xmlns:a16="http://schemas.microsoft.com/office/drawing/2014/main" id="{2CA8E42C-4A9A-4971-99FE-951C9A4CDE37}"/>
              </a:ext>
            </a:extLst>
          </p:cNvPr>
          <p:cNvSpPr txBox="1">
            <a:spLocks noChangeArrowheads="1"/>
          </p:cNvSpPr>
          <p:nvPr/>
        </p:nvSpPr>
        <p:spPr bwMode="auto">
          <a:xfrm>
            <a:off x="1883968" y="1819795"/>
            <a:ext cx="3561931"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Business</a:t>
            </a:r>
          </a:p>
        </p:txBody>
      </p:sp>
      <p:sp>
        <p:nvSpPr>
          <p:cNvPr id="12" name="Rectangle 35">
            <a:extLst>
              <a:ext uri="{FF2B5EF4-FFF2-40B4-BE49-F238E27FC236}">
                <a16:creationId xmlns:a16="http://schemas.microsoft.com/office/drawing/2014/main" id="{8E7C9B10-CA38-452F-AD35-A26D10453CE8}"/>
              </a:ext>
            </a:extLst>
          </p:cNvPr>
          <p:cNvSpPr/>
          <p:nvPr/>
        </p:nvSpPr>
        <p:spPr>
          <a:xfrm>
            <a:off x="6415127" y="1702382"/>
            <a:ext cx="3455730" cy="302276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algn="just">
              <a:spcBef>
                <a:spcPts val="600"/>
              </a:spcBef>
            </a:pPr>
            <a:r>
              <a:rPr lang="it-IT" sz="1400" b="1" dirty="0">
                <a:solidFill>
                  <a:schemeClr val="tx1"/>
                </a:solidFill>
                <a:latin typeface="Arial" panose="020B0604020202020204" pitchFamily="34" charset="0"/>
                <a:cs typeface="Arial" panose="020B0604020202020204" pitchFamily="34" charset="0"/>
              </a:rPr>
              <a:t>«IT»:</a:t>
            </a:r>
          </a:p>
          <a:p>
            <a:pPr marL="266700" indent="-190500">
              <a:spcBef>
                <a:spcPts val="60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Governance del servizio </a:t>
            </a:r>
            <a:r>
              <a:rPr lang="it-IT" sz="1400" dirty="0">
                <a:solidFill>
                  <a:schemeClr val="tx1"/>
                </a:solidFill>
                <a:latin typeface="Arial" panose="020B0604020202020204" pitchFamily="34" charset="0"/>
                <a:cs typeface="Arial" panose="020B0604020202020204" pitchFamily="34" charset="0"/>
              </a:rPr>
              <a:t>di AM coordinandosi con il Service Manager del Fornitore</a:t>
            </a:r>
          </a:p>
          <a:p>
            <a:pPr marL="266700" indent="-190500">
              <a:spcBef>
                <a:spcPts val="60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Attività di Help Desk di I livello </a:t>
            </a:r>
            <a:r>
              <a:rPr lang="it-IT" sz="1400" dirty="0">
                <a:solidFill>
                  <a:schemeClr val="tx1"/>
                </a:solidFill>
                <a:latin typeface="Arial" panose="020B0604020202020204" pitchFamily="34" charset="0"/>
                <a:cs typeface="Arial" panose="020B0604020202020204" pitchFamily="34" charset="0"/>
              </a:rPr>
              <a:t>(supporto alle richieste degli Utenti e risoluzione dei Ticket di produzione o loro indirizzamento verso il servizio di Help Desk di II Livello tecnico)</a:t>
            </a:r>
          </a:p>
          <a:p>
            <a:pPr marL="266700" indent="-190500">
              <a:spcBef>
                <a:spcPts val="60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Coordinamento delle attività di Demand</a:t>
            </a:r>
          </a:p>
          <a:p>
            <a:pPr marL="266700" indent="-190500">
              <a:spcBef>
                <a:spcPts val="60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Gestione infrastruttura e licenze</a:t>
            </a:r>
          </a:p>
        </p:txBody>
      </p:sp>
      <p:sp>
        <p:nvSpPr>
          <p:cNvPr id="13" name="Rectangle 25">
            <a:extLst>
              <a:ext uri="{FF2B5EF4-FFF2-40B4-BE49-F238E27FC236}">
                <a16:creationId xmlns:a16="http://schemas.microsoft.com/office/drawing/2014/main" id="{4B21D9BB-B5BB-42BF-8558-3DD1E87550B8}"/>
              </a:ext>
            </a:extLst>
          </p:cNvPr>
          <p:cNvSpPr>
            <a:spLocks noChangeArrowheads="1"/>
          </p:cNvSpPr>
          <p:nvPr/>
        </p:nvSpPr>
        <p:spPr bwMode="auto">
          <a:xfrm>
            <a:off x="1838861" y="4559123"/>
            <a:ext cx="3586494" cy="34269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200" b="1" dirty="0">
                <a:solidFill>
                  <a:schemeClr val="tx1"/>
                </a:solidFill>
                <a:latin typeface="Arial" panose="020B0604020202020204" pitchFamily="34" charset="0"/>
                <a:cs typeface="Arial" panose="020B0604020202020204" pitchFamily="34" charset="0"/>
              </a:rPr>
              <a:t>Service Management</a:t>
            </a:r>
          </a:p>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14" name="Text Box 30">
            <a:extLst>
              <a:ext uri="{FF2B5EF4-FFF2-40B4-BE49-F238E27FC236}">
                <a16:creationId xmlns:a16="http://schemas.microsoft.com/office/drawing/2014/main" id="{500BFF2B-A99B-4F35-8C16-3A21F44E92F4}"/>
              </a:ext>
            </a:extLst>
          </p:cNvPr>
          <p:cNvSpPr txBox="1">
            <a:spLocks noChangeArrowheads="1"/>
          </p:cNvSpPr>
          <p:nvPr/>
        </p:nvSpPr>
        <p:spPr bwMode="auto">
          <a:xfrm>
            <a:off x="1896327" y="3818500"/>
            <a:ext cx="3471563" cy="338554"/>
          </a:xfrm>
          <a:prstGeom prst="rect">
            <a:avLst/>
          </a:prstGeom>
          <a:noFill/>
          <a:ln w="12700">
            <a:noFill/>
            <a:miter lim="800000"/>
            <a:headEnd/>
            <a:tailEnd/>
          </a:ln>
        </p:spPr>
        <p:txBody>
          <a:bodyPr wrap="square">
            <a:spAutoFit/>
          </a:bodyPr>
          <a:lstStyle/>
          <a:p>
            <a:pPr algn="ctr" defTabSz="844083" eaLnBrk="1" fontAlgn="auto" hangingPunct="1">
              <a:spcBef>
                <a:spcPts val="0"/>
              </a:spcBef>
              <a:spcAft>
                <a:spcPts val="0"/>
              </a:spcAft>
              <a:defRPr/>
            </a:pPr>
            <a:r>
              <a:rPr lang="en-US" sz="1600" b="1" kern="0" dirty="0"/>
              <a:t>AMS </a:t>
            </a:r>
          </a:p>
        </p:txBody>
      </p:sp>
      <p:sp>
        <p:nvSpPr>
          <p:cNvPr id="16" name="Rectangle 8">
            <a:extLst>
              <a:ext uri="{FF2B5EF4-FFF2-40B4-BE49-F238E27FC236}">
                <a16:creationId xmlns:a16="http://schemas.microsoft.com/office/drawing/2014/main" id="{C241BDCA-9C63-4F60-9E0E-5CF217D41C06}"/>
              </a:ext>
            </a:extLst>
          </p:cNvPr>
          <p:cNvSpPr>
            <a:spLocks noChangeArrowheads="1"/>
          </p:cNvSpPr>
          <p:nvPr/>
        </p:nvSpPr>
        <p:spPr bwMode="auto">
          <a:xfrm>
            <a:off x="1716650" y="1702382"/>
            <a:ext cx="3847858" cy="4605072"/>
          </a:xfrm>
          <a:prstGeom prst="rect">
            <a:avLst/>
          </a:prstGeom>
          <a:solidFill>
            <a:srgbClr val="FFFFFF">
              <a:lumMod val="85000"/>
              <a:alpha val="59000"/>
            </a:srgbClr>
          </a:solidFill>
          <a:ln w="9525">
            <a:no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17" name="Isosceles Triangle 34">
            <a:extLst>
              <a:ext uri="{FF2B5EF4-FFF2-40B4-BE49-F238E27FC236}">
                <a16:creationId xmlns:a16="http://schemas.microsoft.com/office/drawing/2014/main" id="{59B8A213-216E-4F2D-87E2-4957F14527CB}"/>
              </a:ext>
            </a:extLst>
          </p:cNvPr>
          <p:cNvSpPr/>
          <p:nvPr/>
        </p:nvSpPr>
        <p:spPr>
          <a:xfrm rot="16200000">
            <a:off x="4302976" y="2612987"/>
            <a:ext cx="3022761" cy="1201547"/>
          </a:xfrm>
          <a:prstGeom prst="triangle">
            <a:avLst>
              <a:gd name="adj" fmla="val 63809"/>
            </a:avLst>
          </a:prstGeom>
          <a:gradFill>
            <a:gsLst>
              <a:gs pos="0">
                <a:srgbClr val="2BAAE2"/>
              </a:gs>
              <a:gs pos="44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Rectangle 18">
            <a:extLst>
              <a:ext uri="{FF2B5EF4-FFF2-40B4-BE49-F238E27FC236}">
                <a16:creationId xmlns:a16="http://schemas.microsoft.com/office/drawing/2014/main" id="{656204B9-8F3E-47DE-94F4-9E48963CBF89}"/>
              </a:ext>
            </a:extLst>
          </p:cNvPr>
          <p:cNvSpPr>
            <a:spLocks noChangeArrowheads="1"/>
          </p:cNvSpPr>
          <p:nvPr/>
        </p:nvSpPr>
        <p:spPr bwMode="auto">
          <a:xfrm rot="5400000">
            <a:off x="3248090" y="981415"/>
            <a:ext cx="809745" cy="3585876"/>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19" name="Text Box 22">
            <a:extLst>
              <a:ext uri="{FF2B5EF4-FFF2-40B4-BE49-F238E27FC236}">
                <a16:creationId xmlns:a16="http://schemas.microsoft.com/office/drawing/2014/main" id="{92ABEDF8-9F66-4441-A7A2-79D46C4E6E83}"/>
              </a:ext>
            </a:extLst>
          </p:cNvPr>
          <p:cNvSpPr txBox="1">
            <a:spLocks noChangeArrowheads="1"/>
          </p:cNvSpPr>
          <p:nvPr/>
        </p:nvSpPr>
        <p:spPr bwMode="auto">
          <a:xfrm>
            <a:off x="1851724" y="2381964"/>
            <a:ext cx="3553967" cy="232179"/>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endParaRPr lang="en-US" sz="1108" b="1" kern="0" dirty="0"/>
          </a:p>
        </p:txBody>
      </p:sp>
      <p:sp>
        <p:nvSpPr>
          <p:cNvPr id="20" name="Text Box 17">
            <a:extLst>
              <a:ext uri="{FF2B5EF4-FFF2-40B4-BE49-F238E27FC236}">
                <a16:creationId xmlns:a16="http://schemas.microsoft.com/office/drawing/2014/main" id="{20E43783-D88B-471B-B12B-8B3C38C77610}"/>
              </a:ext>
            </a:extLst>
          </p:cNvPr>
          <p:cNvSpPr txBox="1">
            <a:spLocks noChangeArrowheads="1"/>
          </p:cNvSpPr>
          <p:nvPr/>
        </p:nvSpPr>
        <p:spPr bwMode="auto">
          <a:xfrm>
            <a:off x="2111037" y="2342729"/>
            <a:ext cx="3102543"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IT</a:t>
            </a:r>
          </a:p>
        </p:txBody>
      </p:sp>
      <p:sp>
        <p:nvSpPr>
          <p:cNvPr id="21" name="Rectangle 19">
            <a:extLst>
              <a:ext uri="{FF2B5EF4-FFF2-40B4-BE49-F238E27FC236}">
                <a16:creationId xmlns:a16="http://schemas.microsoft.com/office/drawing/2014/main" id="{E6BB77E4-76C0-449F-AD9B-014BD32CE348}"/>
              </a:ext>
            </a:extLst>
          </p:cNvPr>
          <p:cNvSpPr>
            <a:spLocks noChangeArrowheads="1"/>
          </p:cNvSpPr>
          <p:nvPr/>
        </p:nvSpPr>
        <p:spPr bwMode="auto">
          <a:xfrm>
            <a:off x="1929305" y="2564905"/>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Governance</a:t>
            </a:r>
            <a:r>
              <a:rPr lang="it-IT" sz="1000" dirty="0">
                <a:solidFill>
                  <a:schemeClr val="tx1"/>
                </a:solidFill>
              </a:rPr>
              <a:t> AMS</a:t>
            </a:r>
          </a:p>
        </p:txBody>
      </p:sp>
      <p:sp>
        <p:nvSpPr>
          <p:cNvPr id="22" name="Rectangle 19">
            <a:extLst>
              <a:ext uri="{FF2B5EF4-FFF2-40B4-BE49-F238E27FC236}">
                <a16:creationId xmlns:a16="http://schemas.microsoft.com/office/drawing/2014/main" id="{9628AB34-FC14-4F03-9695-1F1B0EBB27E0}"/>
              </a:ext>
            </a:extLst>
          </p:cNvPr>
          <p:cNvSpPr>
            <a:spLocks noChangeArrowheads="1"/>
          </p:cNvSpPr>
          <p:nvPr/>
        </p:nvSpPr>
        <p:spPr bwMode="auto">
          <a:xfrm>
            <a:off x="3672998"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Demand</a:t>
            </a:r>
            <a:endParaRPr lang="it-IT" sz="1000" dirty="0">
              <a:solidFill>
                <a:schemeClr val="tx1"/>
              </a:solidFill>
            </a:endParaRPr>
          </a:p>
        </p:txBody>
      </p:sp>
      <p:sp>
        <p:nvSpPr>
          <p:cNvPr id="23" name="Rectangle 20">
            <a:extLst>
              <a:ext uri="{FF2B5EF4-FFF2-40B4-BE49-F238E27FC236}">
                <a16:creationId xmlns:a16="http://schemas.microsoft.com/office/drawing/2014/main" id="{A9683133-0996-4847-973F-0E2B07A16CA9}"/>
              </a:ext>
            </a:extLst>
          </p:cNvPr>
          <p:cNvSpPr>
            <a:spLocks noChangeArrowheads="1"/>
          </p:cNvSpPr>
          <p:nvPr/>
        </p:nvSpPr>
        <p:spPr bwMode="auto">
          <a:xfrm>
            <a:off x="2801152" y="2564904"/>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HD1</a:t>
            </a:r>
          </a:p>
        </p:txBody>
      </p:sp>
      <p:sp>
        <p:nvSpPr>
          <p:cNvPr id="24" name="Rectangle 19">
            <a:extLst>
              <a:ext uri="{FF2B5EF4-FFF2-40B4-BE49-F238E27FC236}">
                <a16:creationId xmlns:a16="http://schemas.microsoft.com/office/drawing/2014/main" id="{8B3707FF-C788-4C1F-8DB2-E758DEE2ABB5}"/>
              </a:ext>
            </a:extLst>
          </p:cNvPr>
          <p:cNvSpPr>
            <a:spLocks noChangeArrowheads="1"/>
          </p:cNvSpPr>
          <p:nvPr/>
        </p:nvSpPr>
        <p:spPr bwMode="auto">
          <a:xfrm>
            <a:off x="4544843"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Infrastruttura / Licenze</a:t>
            </a:r>
          </a:p>
        </p:txBody>
      </p:sp>
      <p:pic>
        <p:nvPicPr>
          <p:cNvPr id="25" name="Immagine 24">
            <a:extLst>
              <a:ext uri="{FF2B5EF4-FFF2-40B4-BE49-F238E27FC236}">
                <a16:creationId xmlns:a16="http://schemas.microsoft.com/office/drawing/2014/main" id="{3F2ACF7A-D6DD-4FF5-A7E4-38F6496A9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54651" y="3075201"/>
            <a:ext cx="394146" cy="394146"/>
          </a:xfrm>
          <a:prstGeom prst="rect">
            <a:avLst/>
          </a:prstGeom>
        </p:spPr>
      </p:pic>
      <p:sp>
        <p:nvSpPr>
          <p:cNvPr id="26" name="CasellaDiTesto 25">
            <a:extLst>
              <a:ext uri="{FF2B5EF4-FFF2-40B4-BE49-F238E27FC236}">
                <a16:creationId xmlns:a16="http://schemas.microsoft.com/office/drawing/2014/main" id="{7F8C3799-E4FE-44E0-BCC0-86C9DE73FB3F}"/>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MODELLO DI RIFERIMENTO</a:t>
            </a:r>
          </a:p>
        </p:txBody>
      </p:sp>
    </p:spTree>
    <p:extLst>
      <p:ext uri="{BB962C8B-B14F-4D97-AF65-F5344CB8AC3E}">
        <p14:creationId xmlns:p14="http://schemas.microsoft.com/office/powerpoint/2010/main" val="181391642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8659C973-9C25-4381-BF5D-83BBE0AD8397}"/>
              </a:ext>
            </a:extLst>
          </p:cNvPr>
          <p:cNvSpPr>
            <a:spLocks noChangeArrowheads="1"/>
          </p:cNvSpPr>
          <p:nvPr/>
        </p:nvSpPr>
        <p:spPr bwMode="auto">
          <a:xfrm>
            <a:off x="1708176" y="1702382"/>
            <a:ext cx="3847858" cy="4605072"/>
          </a:xfrm>
          <a:prstGeom prst="rect">
            <a:avLst/>
          </a:prstGeom>
          <a:solidFill>
            <a:srgbClr val="FFFFFF">
              <a:lumMod val="85000"/>
              <a:alpha val="59000"/>
            </a:srgbClr>
          </a:solidFill>
          <a:ln w="9525">
            <a:no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2" name="Rectangle 8">
            <a:extLst>
              <a:ext uri="{FF2B5EF4-FFF2-40B4-BE49-F238E27FC236}">
                <a16:creationId xmlns:a16="http://schemas.microsoft.com/office/drawing/2014/main" id="{706701A0-F5AB-43DB-8D1A-A91C5B7CC6EC}"/>
              </a:ext>
            </a:extLst>
          </p:cNvPr>
          <p:cNvSpPr>
            <a:spLocks noChangeArrowheads="1"/>
          </p:cNvSpPr>
          <p:nvPr/>
        </p:nvSpPr>
        <p:spPr bwMode="auto">
          <a:xfrm>
            <a:off x="1708176" y="1702382"/>
            <a:ext cx="3847858" cy="4605072"/>
          </a:xfrm>
          <a:prstGeom prst="rect">
            <a:avLst/>
          </a:prstGeom>
          <a:solidFill>
            <a:srgbClr val="FFFFFF">
              <a:lumMod val="85000"/>
            </a:srgbClr>
          </a:solidFill>
          <a:ln w="9525">
            <a:solidFill>
              <a:srgbClr val="000000"/>
            </a:solidFill>
            <a:miter lim="800000"/>
            <a:headEnd/>
            <a:tailEnd/>
          </a:ln>
        </p:spPr>
        <p:txBody>
          <a:bodyPr wrap="none" anchor="ctr"/>
          <a:lstStyle/>
          <a:p>
            <a:pPr defTabSz="844083" eaLnBrk="1" fontAlgn="auto" hangingPunct="1">
              <a:spcBef>
                <a:spcPts val="0"/>
              </a:spcBef>
              <a:spcAft>
                <a:spcPts val="0"/>
              </a:spcAft>
              <a:defRPr/>
            </a:pPr>
            <a:endParaRPr lang="en-US" sz="1662" b="1" kern="0" dirty="0"/>
          </a:p>
        </p:txBody>
      </p:sp>
      <p:sp>
        <p:nvSpPr>
          <p:cNvPr id="3" name="Line 15">
            <a:extLst>
              <a:ext uri="{FF2B5EF4-FFF2-40B4-BE49-F238E27FC236}">
                <a16:creationId xmlns:a16="http://schemas.microsoft.com/office/drawing/2014/main" id="{BC7E21AF-A067-4CB5-8D83-7AB0D2ECCF71}"/>
              </a:ext>
            </a:extLst>
          </p:cNvPr>
          <p:cNvSpPr>
            <a:spLocks noChangeShapeType="1"/>
          </p:cNvSpPr>
          <p:nvPr/>
        </p:nvSpPr>
        <p:spPr bwMode="auto">
          <a:xfrm rot="5400000">
            <a:off x="3445196" y="3378610"/>
            <a:ext cx="398769"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4" name="Line 31">
            <a:extLst>
              <a:ext uri="{FF2B5EF4-FFF2-40B4-BE49-F238E27FC236}">
                <a16:creationId xmlns:a16="http://schemas.microsoft.com/office/drawing/2014/main" id="{51C72685-3047-4403-8FBE-789092E55432}"/>
              </a:ext>
            </a:extLst>
          </p:cNvPr>
          <p:cNvSpPr>
            <a:spLocks noChangeShapeType="1"/>
          </p:cNvSpPr>
          <p:nvPr/>
        </p:nvSpPr>
        <p:spPr bwMode="auto">
          <a:xfrm rot="5400000">
            <a:off x="3519737" y="2245553"/>
            <a:ext cx="219328"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5" name="Rectangle 16">
            <a:extLst>
              <a:ext uri="{FF2B5EF4-FFF2-40B4-BE49-F238E27FC236}">
                <a16:creationId xmlns:a16="http://schemas.microsoft.com/office/drawing/2014/main" id="{2CF4902D-CB02-4538-8E1C-A7CAB26716C5}"/>
              </a:ext>
            </a:extLst>
          </p:cNvPr>
          <p:cNvSpPr>
            <a:spLocks noChangeArrowheads="1"/>
          </p:cNvSpPr>
          <p:nvPr/>
        </p:nvSpPr>
        <p:spPr bwMode="auto">
          <a:xfrm rot="5400000">
            <a:off x="3488601" y="148895"/>
            <a:ext cx="328711" cy="3585877"/>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defRPr/>
            </a:pPr>
            <a:endParaRPr lang="en-US" sz="1600" b="1" kern="0" dirty="0"/>
          </a:p>
        </p:txBody>
      </p:sp>
      <p:sp>
        <p:nvSpPr>
          <p:cNvPr id="6" name="Text Box 17">
            <a:extLst>
              <a:ext uri="{FF2B5EF4-FFF2-40B4-BE49-F238E27FC236}">
                <a16:creationId xmlns:a16="http://schemas.microsoft.com/office/drawing/2014/main" id="{53C1A0D7-465A-4B7E-ABD8-A0237C65C560}"/>
              </a:ext>
            </a:extLst>
          </p:cNvPr>
          <p:cNvSpPr txBox="1">
            <a:spLocks noChangeArrowheads="1"/>
          </p:cNvSpPr>
          <p:nvPr/>
        </p:nvSpPr>
        <p:spPr bwMode="auto">
          <a:xfrm>
            <a:off x="1883965" y="1819795"/>
            <a:ext cx="3561931"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Business</a:t>
            </a:r>
          </a:p>
        </p:txBody>
      </p:sp>
      <p:sp>
        <p:nvSpPr>
          <p:cNvPr id="7" name="Rectangle 18">
            <a:extLst>
              <a:ext uri="{FF2B5EF4-FFF2-40B4-BE49-F238E27FC236}">
                <a16:creationId xmlns:a16="http://schemas.microsoft.com/office/drawing/2014/main" id="{D39AE672-739B-47A6-952D-4C4F7CD8AE81}"/>
              </a:ext>
            </a:extLst>
          </p:cNvPr>
          <p:cNvSpPr>
            <a:spLocks noChangeArrowheads="1"/>
          </p:cNvSpPr>
          <p:nvPr/>
        </p:nvSpPr>
        <p:spPr bwMode="auto">
          <a:xfrm rot="5400000">
            <a:off x="3248087" y="981415"/>
            <a:ext cx="809745" cy="3585876"/>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pPr>
            <a:endParaRPr lang="en-US" sz="1600" b="1" kern="0" dirty="0"/>
          </a:p>
        </p:txBody>
      </p:sp>
      <p:sp>
        <p:nvSpPr>
          <p:cNvPr id="8" name="Text Box 22">
            <a:extLst>
              <a:ext uri="{FF2B5EF4-FFF2-40B4-BE49-F238E27FC236}">
                <a16:creationId xmlns:a16="http://schemas.microsoft.com/office/drawing/2014/main" id="{B9AA63A6-BAF4-42A0-BF1A-1199FEBB82AA}"/>
              </a:ext>
            </a:extLst>
          </p:cNvPr>
          <p:cNvSpPr txBox="1">
            <a:spLocks noChangeArrowheads="1"/>
          </p:cNvSpPr>
          <p:nvPr/>
        </p:nvSpPr>
        <p:spPr bwMode="auto">
          <a:xfrm>
            <a:off x="1851721" y="2381964"/>
            <a:ext cx="3553967" cy="232179"/>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endParaRPr lang="en-US" sz="1108" b="1" kern="0" dirty="0"/>
          </a:p>
        </p:txBody>
      </p:sp>
      <p:sp>
        <p:nvSpPr>
          <p:cNvPr id="9" name="Text Box 17">
            <a:extLst>
              <a:ext uri="{FF2B5EF4-FFF2-40B4-BE49-F238E27FC236}">
                <a16:creationId xmlns:a16="http://schemas.microsoft.com/office/drawing/2014/main" id="{09D7EA45-2CA3-4D3F-B05A-F46372FECE91}"/>
              </a:ext>
            </a:extLst>
          </p:cNvPr>
          <p:cNvSpPr txBox="1">
            <a:spLocks noChangeArrowheads="1"/>
          </p:cNvSpPr>
          <p:nvPr/>
        </p:nvSpPr>
        <p:spPr bwMode="auto">
          <a:xfrm>
            <a:off x="2111034" y="2342729"/>
            <a:ext cx="3102543"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IT</a:t>
            </a:r>
          </a:p>
        </p:txBody>
      </p:sp>
      <p:sp>
        <p:nvSpPr>
          <p:cNvPr id="10" name="Rectangle 19">
            <a:extLst>
              <a:ext uri="{FF2B5EF4-FFF2-40B4-BE49-F238E27FC236}">
                <a16:creationId xmlns:a16="http://schemas.microsoft.com/office/drawing/2014/main" id="{FEAE7D33-7789-4E6C-869A-D7A80FB8E751}"/>
              </a:ext>
            </a:extLst>
          </p:cNvPr>
          <p:cNvSpPr>
            <a:spLocks noChangeArrowheads="1"/>
          </p:cNvSpPr>
          <p:nvPr/>
        </p:nvSpPr>
        <p:spPr bwMode="auto">
          <a:xfrm>
            <a:off x="1929302" y="2564905"/>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Governance</a:t>
            </a:r>
            <a:r>
              <a:rPr lang="it-IT" sz="1000" dirty="0">
                <a:solidFill>
                  <a:schemeClr val="tx1"/>
                </a:solidFill>
              </a:rPr>
              <a:t> AMS</a:t>
            </a:r>
          </a:p>
        </p:txBody>
      </p:sp>
      <p:sp>
        <p:nvSpPr>
          <p:cNvPr id="11" name="Rectangle 19">
            <a:extLst>
              <a:ext uri="{FF2B5EF4-FFF2-40B4-BE49-F238E27FC236}">
                <a16:creationId xmlns:a16="http://schemas.microsoft.com/office/drawing/2014/main" id="{9CE0DC4B-FACE-4948-9C23-A7A19F55FACF}"/>
              </a:ext>
            </a:extLst>
          </p:cNvPr>
          <p:cNvSpPr>
            <a:spLocks noChangeArrowheads="1"/>
          </p:cNvSpPr>
          <p:nvPr/>
        </p:nvSpPr>
        <p:spPr bwMode="auto">
          <a:xfrm>
            <a:off x="3672995"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Demand</a:t>
            </a:r>
            <a:endParaRPr lang="it-IT" sz="1000" dirty="0">
              <a:solidFill>
                <a:schemeClr val="tx1"/>
              </a:solidFill>
            </a:endParaRPr>
          </a:p>
        </p:txBody>
      </p:sp>
      <p:sp>
        <p:nvSpPr>
          <p:cNvPr id="12" name="Rectangle 20">
            <a:extLst>
              <a:ext uri="{FF2B5EF4-FFF2-40B4-BE49-F238E27FC236}">
                <a16:creationId xmlns:a16="http://schemas.microsoft.com/office/drawing/2014/main" id="{274DF490-9BD6-498D-8F50-2F06907257CA}"/>
              </a:ext>
            </a:extLst>
          </p:cNvPr>
          <p:cNvSpPr>
            <a:spLocks noChangeArrowheads="1"/>
          </p:cNvSpPr>
          <p:nvPr/>
        </p:nvSpPr>
        <p:spPr bwMode="auto">
          <a:xfrm>
            <a:off x="2801149" y="2564904"/>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HD1</a:t>
            </a:r>
          </a:p>
        </p:txBody>
      </p:sp>
      <p:sp>
        <p:nvSpPr>
          <p:cNvPr id="13" name="Rectangle 19">
            <a:extLst>
              <a:ext uri="{FF2B5EF4-FFF2-40B4-BE49-F238E27FC236}">
                <a16:creationId xmlns:a16="http://schemas.microsoft.com/office/drawing/2014/main" id="{752CE577-BAD0-4410-BA75-577E28B47C0D}"/>
              </a:ext>
            </a:extLst>
          </p:cNvPr>
          <p:cNvSpPr>
            <a:spLocks noChangeArrowheads="1"/>
          </p:cNvSpPr>
          <p:nvPr/>
        </p:nvSpPr>
        <p:spPr bwMode="auto">
          <a:xfrm>
            <a:off x="4544840"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Infrastruttura / Licenze</a:t>
            </a:r>
          </a:p>
        </p:txBody>
      </p:sp>
      <p:sp>
        <p:nvSpPr>
          <p:cNvPr id="14" name="Segnaposto numero diapositiva 4">
            <a:extLst>
              <a:ext uri="{FF2B5EF4-FFF2-40B4-BE49-F238E27FC236}">
                <a16:creationId xmlns:a16="http://schemas.microsoft.com/office/drawing/2014/main" id="{1E47DFBF-EB50-4F5C-A605-4CAF2E1FD773}"/>
              </a:ext>
            </a:extLst>
          </p:cNvPr>
          <p:cNvSpPr txBox="1">
            <a:spLocks/>
          </p:cNvSpPr>
          <p:nvPr/>
        </p:nvSpPr>
        <p:spPr>
          <a:xfrm>
            <a:off x="6592956" y="6356350"/>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43ED9A0-B8F1-4746-A418-E59FE3F43463}" type="slidenum">
              <a:rPr lang="it-IT" altLang="it-IT" smtClean="0"/>
              <a:pPr>
                <a:defRPr/>
              </a:pPr>
              <a:t>8</a:t>
            </a:fld>
            <a:endParaRPr lang="it-IT" altLang="it-IT"/>
          </a:p>
        </p:txBody>
      </p:sp>
      <p:sp>
        <p:nvSpPr>
          <p:cNvPr id="15" name="Rectangle 35">
            <a:extLst>
              <a:ext uri="{FF2B5EF4-FFF2-40B4-BE49-F238E27FC236}">
                <a16:creationId xmlns:a16="http://schemas.microsoft.com/office/drawing/2014/main" id="{F24EBEE2-60DF-46A9-8289-F035CE500B4B}"/>
              </a:ext>
            </a:extLst>
          </p:cNvPr>
          <p:cNvSpPr/>
          <p:nvPr/>
        </p:nvSpPr>
        <p:spPr>
          <a:xfrm>
            <a:off x="6415123" y="1484784"/>
            <a:ext cx="3847857" cy="487156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a:spcBef>
                <a:spcPts val="600"/>
              </a:spcBef>
            </a:pPr>
            <a:r>
              <a:rPr lang="it-IT" sz="1400" b="1" dirty="0">
                <a:solidFill>
                  <a:schemeClr val="tx1"/>
                </a:solidFill>
                <a:latin typeface="Arial" panose="020B0604020202020204" pitchFamily="34" charset="0"/>
                <a:cs typeface="Arial" panose="020B0604020202020204" pitchFamily="34" charset="0"/>
              </a:rPr>
              <a:t>AMS - Servizio di Application Management</a:t>
            </a:r>
            <a:r>
              <a:rPr lang="it-IT" sz="1400" dirty="0">
                <a:solidFill>
                  <a:schemeClr val="tx1"/>
                </a:solidFill>
                <a:latin typeface="Arial" panose="020B0604020202020204" pitchFamily="34" charset="0"/>
                <a:cs typeface="Arial" panose="020B0604020202020204" pitchFamily="34" charset="0"/>
              </a:rPr>
              <a:t>:</a:t>
            </a:r>
          </a:p>
          <a:p>
            <a:pPr>
              <a:spcBef>
                <a:spcPts val="600"/>
              </a:spcBef>
            </a:pPr>
            <a:r>
              <a:rPr lang="it-IT" sz="1400" b="1" dirty="0">
                <a:solidFill>
                  <a:schemeClr val="tx1"/>
                </a:solidFill>
                <a:latin typeface="Arial" panose="020B0604020202020204" pitchFamily="34" charset="0"/>
                <a:cs typeface="Arial" panose="020B0604020202020204" pitchFamily="34" charset="0"/>
              </a:rPr>
              <a:t>Service Management</a:t>
            </a:r>
            <a:r>
              <a:rPr lang="it-IT" sz="1400" dirty="0">
                <a:solidFill>
                  <a:schemeClr val="tx1"/>
                </a:solidFill>
                <a:latin typeface="Arial" panose="020B0604020202020204" pitchFamily="34" charset="0"/>
                <a:cs typeface="Arial" panose="020B0604020202020204" pitchFamily="34" charset="0"/>
              </a:rPr>
              <a:t>: rappresenta il «</a:t>
            </a:r>
            <a:r>
              <a:rPr lang="it-IT" sz="1400" dirty="0" err="1">
                <a:solidFill>
                  <a:schemeClr val="tx1"/>
                </a:solidFill>
                <a:latin typeface="Arial" panose="020B0604020202020204" pitchFamily="34" charset="0"/>
                <a:cs typeface="Arial" panose="020B0604020202020204" pitchFamily="34" charset="0"/>
              </a:rPr>
              <a:t>Focal</a:t>
            </a:r>
            <a:r>
              <a:rPr lang="it-IT" sz="1400" dirty="0">
                <a:solidFill>
                  <a:schemeClr val="tx1"/>
                </a:solidFill>
                <a:latin typeface="Arial" panose="020B0604020202020204" pitchFamily="34" charset="0"/>
                <a:cs typeface="Arial" panose="020B0604020202020204" pitchFamily="34" charset="0"/>
              </a:rPr>
              <a:t> Point» per il referente IT del servizio di AM lato Cliente. E’ responsabile del servizio, dell’organizzazione e della pianificazione e controllo del team e del monitoraggio del livello del servizio (SLA) tramite l’analisi dei KPI associati</a:t>
            </a:r>
          </a:p>
          <a:p>
            <a:pPr>
              <a:spcBef>
                <a:spcPts val="600"/>
              </a:spcBef>
            </a:pPr>
            <a:r>
              <a:rPr lang="it-IT" sz="1400" b="1" dirty="0">
                <a:solidFill>
                  <a:schemeClr val="tx1"/>
                </a:solidFill>
                <a:latin typeface="Arial" panose="020B0604020202020204" pitchFamily="34" charset="0"/>
                <a:cs typeface="Arial" panose="020B0604020202020204" pitchFamily="34" charset="0"/>
              </a:rPr>
              <a:t>RUN</a:t>
            </a:r>
            <a:r>
              <a:rPr lang="it-IT" sz="1400" dirty="0">
                <a:solidFill>
                  <a:schemeClr val="tx1"/>
                </a:solidFill>
                <a:latin typeface="Arial" panose="020B0604020202020204" pitchFamily="34" charset="0"/>
                <a:cs typeface="Arial" panose="020B0604020202020204" pitchFamily="34" charset="0"/>
              </a:rPr>
              <a:t>: responsabile delle attività di Help Desk di II livello (analisi delle richieste di supporto </a:t>
            </a:r>
            <a:r>
              <a:rPr lang="it-IT" sz="1400" dirty="0" err="1">
                <a:solidFill>
                  <a:schemeClr val="tx1"/>
                </a:solidFill>
                <a:latin typeface="Arial" panose="020B0604020202020204" pitchFamily="34" charset="0"/>
                <a:cs typeface="Arial" panose="020B0604020202020204" pitchFamily="34" charset="0"/>
              </a:rPr>
              <a:t>incident</a:t>
            </a:r>
            <a:r>
              <a:rPr lang="it-IT" sz="1400" dirty="0">
                <a:solidFill>
                  <a:schemeClr val="tx1"/>
                </a:solidFill>
                <a:latin typeface="Arial" panose="020B0604020202020204" pitchFamily="34" charset="0"/>
                <a:cs typeface="Arial" panose="020B0604020202020204" pitchFamily="34" charset="0"/>
              </a:rPr>
              <a:t> e </a:t>
            </a:r>
            <a:r>
              <a:rPr lang="it-IT" sz="1400" dirty="0" err="1">
                <a:solidFill>
                  <a:schemeClr val="tx1"/>
                </a:solidFill>
                <a:latin typeface="Arial" panose="020B0604020202020204" pitchFamily="34" charset="0"/>
                <a:cs typeface="Arial" panose="020B0604020202020204" pitchFamily="34" charset="0"/>
              </a:rPr>
              <a:t>problem</a:t>
            </a:r>
            <a:r>
              <a:rPr lang="it-IT" sz="1400" dirty="0">
                <a:solidFill>
                  <a:schemeClr val="tx1"/>
                </a:solidFill>
                <a:latin typeface="Arial" panose="020B0604020202020204" pitchFamily="34" charset="0"/>
                <a:cs typeface="Arial" panose="020B0604020202020204" pitchFamily="34" charset="0"/>
              </a:rPr>
              <a:t> - attività di Data Fix), attività di Help Desk di III livello (analisi delle richieste di </a:t>
            </a:r>
            <a:r>
              <a:rPr lang="it-IT" sz="1400" dirty="0" err="1">
                <a:solidFill>
                  <a:schemeClr val="tx1"/>
                </a:solidFill>
                <a:latin typeface="Arial" panose="020B0604020202020204" pitchFamily="34" charset="0"/>
                <a:cs typeface="Arial" panose="020B0604020202020204" pitchFamily="34" charset="0"/>
              </a:rPr>
              <a:t>incident</a:t>
            </a:r>
            <a:r>
              <a:rPr lang="it-IT" sz="1400" dirty="0">
                <a:solidFill>
                  <a:schemeClr val="tx1"/>
                </a:solidFill>
                <a:latin typeface="Arial" panose="020B0604020202020204" pitchFamily="34" charset="0"/>
                <a:cs typeface="Arial" panose="020B0604020202020204" pitchFamily="34" charset="0"/>
              </a:rPr>
              <a:t> e </a:t>
            </a:r>
            <a:r>
              <a:rPr lang="it-IT" sz="1400" dirty="0" err="1">
                <a:solidFill>
                  <a:schemeClr val="tx1"/>
                </a:solidFill>
                <a:latin typeface="Arial" panose="020B0604020202020204" pitchFamily="34" charset="0"/>
                <a:cs typeface="Arial" panose="020B0604020202020204" pitchFamily="34" charset="0"/>
              </a:rPr>
              <a:t>problem</a:t>
            </a:r>
            <a:r>
              <a:rPr lang="it-IT" sz="1400" dirty="0">
                <a:solidFill>
                  <a:schemeClr val="tx1"/>
                </a:solidFill>
                <a:latin typeface="Arial" panose="020B0604020202020204" pitchFamily="34" charset="0"/>
                <a:cs typeface="Arial" panose="020B0604020202020204" pitchFamily="34" charset="0"/>
              </a:rPr>
              <a:t> che provengono dall’HD2 - attività di manutenzione correttiva), monitoraggio dei sistemi di produzione (applicativo e della catena batch). Infine gestisce le attività di sviluppo, test e </a:t>
            </a:r>
            <a:r>
              <a:rPr lang="it-IT" sz="1400" dirty="0" err="1">
                <a:solidFill>
                  <a:schemeClr val="tx1"/>
                </a:solidFill>
                <a:latin typeface="Arial" panose="020B0604020202020204" pitchFamily="34" charset="0"/>
                <a:cs typeface="Arial" panose="020B0604020202020204" pitchFamily="34" charset="0"/>
              </a:rPr>
              <a:t>deploy</a:t>
            </a:r>
            <a:r>
              <a:rPr lang="it-IT" sz="1400" dirty="0">
                <a:solidFill>
                  <a:schemeClr val="tx1"/>
                </a:solidFill>
                <a:latin typeface="Arial" panose="020B0604020202020204" pitchFamily="34" charset="0"/>
                <a:cs typeface="Arial" panose="020B0604020202020204" pitchFamily="34" charset="0"/>
              </a:rPr>
              <a:t> delle micro evolutive</a:t>
            </a:r>
          </a:p>
          <a:p>
            <a:pPr>
              <a:spcBef>
                <a:spcPts val="600"/>
              </a:spcBef>
            </a:pPr>
            <a:r>
              <a:rPr lang="it-IT" sz="1400" b="1" dirty="0">
                <a:solidFill>
                  <a:schemeClr val="tx1"/>
                </a:solidFill>
                <a:latin typeface="Arial" panose="020B0604020202020204" pitchFamily="34" charset="0"/>
                <a:cs typeface="Arial" panose="020B0604020202020204" pitchFamily="34" charset="0"/>
              </a:rPr>
              <a:t>CHANGE</a:t>
            </a:r>
            <a:r>
              <a:rPr lang="it-IT" sz="1400" dirty="0">
                <a:solidFill>
                  <a:schemeClr val="tx1"/>
                </a:solidFill>
                <a:latin typeface="Arial" panose="020B0604020202020204" pitchFamily="34" charset="0"/>
                <a:cs typeface="Arial" panose="020B0604020202020204" pitchFamily="34" charset="0"/>
              </a:rPr>
              <a:t>: svolge attività evolutive derivanti da richieste funzionali sull’applicazione (progetti E2E)</a:t>
            </a:r>
          </a:p>
        </p:txBody>
      </p:sp>
      <p:sp>
        <p:nvSpPr>
          <p:cNvPr id="17" name="Isosceles Triangle 57">
            <a:extLst>
              <a:ext uri="{FF2B5EF4-FFF2-40B4-BE49-F238E27FC236}">
                <a16:creationId xmlns:a16="http://schemas.microsoft.com/office/drawing/2014/main" id="{9CA4AA65-D1B0-407D-B90E-13BFDE7DC3A2}"/>
              </a:ext>
            </a:extLst>
          </p:cNvPr>
          <p:cNvSpPr/>
          <p:nvPr/>
        </p:nvSpPr>
        <p:spPr>
          <a:xfrm rot="16200000">
            <a:off x="2924000" y="2882809"/>
            <a:ext cx="4871566" cy="2075497"/>
          </a:xfrm>
          <a:prstGeom prst="triangle">
            <a:avLst>
              <a:gd name="adj" fmla="val 11392"/>
            </a:avLst>
          </a:prstGeom>
          <a:gradFill>
            <a:gsLst>
              <a:gs pos="0">
                <a:srgbClr val="2BAAE2"/>
              </a:gs>
              <a:gs pos="44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Rectangle 24">
            <a:extLst>
              <a:ext uri="{FF2B5EF4-FFF2-40B4-BE49-F238E27FC236}">
                <a16:creationId xmlns:a16="http://schemas.microsoft.com/office/drawing/2014/main" id="{B29D9B66-3760-4A42-AA89-63BB4B7A7CA7}"/>
              </a:ext>
            </a:extLst>
          </p:cNvPr>
          <p:cNvSpPr>
            <a:spLocks noChangeArrowheads="1"/>
          </p:cNvSpPr>
          <p:nvPr/>
        </p:nvSpPr>
        <p:spPr bwMode="auto">
          <a:xfrm>
            <a:off x="1843107" y="3591303"/>
            <a:ext cx="3596465" cy="2497025"/>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pic>
        <p:nvPicPr>
          <p:cNvPr id="19" name="Immagine 18">
            <a:extLst>
              <a:ext uri="{FF2B5EF4-FFF2-40B4-BE49-F238E27FC236}">
                <a16:creationId xmlns:a16="http://schemas.microsoft.com/office/drawing/2014/main" id="{C921012A-CECA-42D0-866C-D260DA34C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20409" y="3505407"/>
            <a:ext cx="394146" cy="394146"/>
          </a:xfrm>
          <a:prstGeom prst="rect">
            <a:avLst/>
          </a:prstGeom>
        </p:spPr>
      </p:pic>
      <p:sp>
        <p:nvSpPr>
          <p:cNvPr id="20" name="Rectangle 27">
            <a:extLst>
              <a:ext uri="{FF2B5EF4-FFF2-40B4-BE49-F238E27FC236}">
                <a16:creationId xmlns:a16="http://schemas.microsoft.com/office/drawing/2014/main" id="{3BA041D2-68F6-4AE9-95D1-31B0C5A2346B}"/>
              </a:ext>
            </a:extLst>
          </p:cNvPr>
          <p:cNvSpPr>
            <a:spLocks noChangeArrowheads="1"/>
          </p:cNvSpPr>
          <p:nvPr/>
        </p:nvSpPr>
        <p:spPr bwMode="auto">
          <a:xfrm>
            <a:off x="1901166" y="4193595"/>
            <a:ext cx="1694769" cy="1827692"/>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21" name="Rectangle 27">
            <a:extLst>
              <a:ext uri="{FF2B5EF4-FFF2-40B4-BE49-F238E27FC236}">
                <a16:creationId xmlns:a16="http://schemas.microsoft.com/office/drawing/2014/main" id="{A5ACAFAB-0633-4751-98E8-C36A688F5CB7}"/>
              </a:ext>
            </a:extLst>
          </p:cNvPr>
          <p:cNvSpPr>
            <a:spLocks noChangeArrowheads="1"/>
          </p:cNvSpPr>
          <p:nvPr/>
        </p:nvSpPr>
        <p:spPr bwMode="auto">
          <a:xfrm>
            <a:off x="3685646" y="4193596"/>
            <a:ext cx="1694769" cy="1827692"/>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23" name="CasellaDiTesto 40">
            <a:extLst>
              <a:ext uri="{FF2B5EF4-FFF2-40B4-BE49-F238E27FC236}">
                <a16:creationId xmlns:a16="http://schemas.microsoft.com/office/drawing/2014/main" id="{4F54D666-EC22-4442-A275-E1CAC6238BD9}"/>
              </a:ext>
            </a:extLst>
          </p:cNvPr>
          <p:cNvSpPr txBox="1"/>
          <p:nvPr/>
        </p:nvSpPr>
        <p:spPr bwMode="auto">
          <a:xfrm>
            <a:off x="2265143" y="4158371"/>
            <a:ext cx="1015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ts val="0"/>
              </a:spcBef>
              <a:spcAft>
                <a:spcPts val="554"/>
              </a:spcAft>
            </a:pPr>
            <a:r>
              <a:rPr lang="it-IT" sz="1400" b="1" dirty="0">
                <a:ea typeface="Calibri"/>
              </a:rPr>
              <a:t>RUN</a:t>
            </a:r>
          </a:p>
        </p:txBody>
      </p:sp>
      <p:sp>
        <p:nvSpPr>
          <p:cNvPr id="24" name="CasellaDiTesto 41">
            <a:extLst>
              <a:ext uri="{FF2B5EF4-FFF2-40B4-BE49-F238E27FC236}">
                <a16:creationId xmlns:a16="http://schemas.microsoft.com/office/drawing/2014/main" id="{2C3302C7-7107-449F-A42C-96962B459B5C}"/>
              </a:ext>
            </a:extLst>
          </p:cNvPr>
          <p:cNvSpPr txBox="1"/>
          <p:nvPr/>
        </p:nvSpPr>
        <p:spPr bwMode="auto">
          <a:xfrm>
            <a:off x="4053667" y="4158371"/>
            <a:ext cx="1015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ts val="0"/>
              </a:spcBef>
              <a:spcAft>
                <a:spcPts val="554"/>
              </a:spcAft>
            </a:pPr>
            <a:r>
              <a:rPr lang="it-IT" sz="1400" b="1" dirty="0">
                <a:ea typeface="Calibri"/>
              </a:rPr>
              <a:t>CHANGE</a:t>
            </a:r>
          </a:p>
        </p:txBody>
      </p:sp>
      <p:sp>
        <p:nvSpPr>
          <p:cNvPr id="26" name="Rectangle 25">
            <a:extLst>
              <a:ext uri="{FF2B5EF4-FFF2-40B4-BE49-F238E27FC236}">
                <a16:creationId xmlns:a16="http://schemas.microsoft.com/office/drawing/2014/main" id="{83FA77CC-EFEE-4172-9179-DBD398AD13DF}"/>
              </a:ext>
            </a:extLst>
          </p:cNvPr>
          <p:cNvSpPr>
            <a:spLocks noChangeArrowheads="1"/>
          </p:cNvSpPr>
          <p:nvPr/>
        </p:nvSpPr>
        <p:spPr bwMode="auto">
          <a:xfrm>
            <a:off x="1843108" y="3825880"/>
            <a:ext cx="3586494" cy="34269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a:endParaRPr lang="en-US" sz="1200" b="1" dirty="0">
              <a:solidFill>
                <a:schemeClr val="tx1"/>
              </a:solidFill>
              <a:latin typeface="Arial" panose="020B0604020202020204" pitchFamily="34" charset="0"/>
              <a:cs typeface="Arial" panose="020B0604020202020204" pitchFamily="34" charset="0"/>
            </a:endParaRPr>
          </a:p>
          <a:p>
            <a:pPr algn="ctr"/>
            <a:r>
              <a:rPr lang="en-US" sz="1200" b="1" dirty="0">
                <a:solidFill>
                  <a:schemeClr val="tx1"/>
                </a:solidFill>
                <a:latin typeface="Arial" panose="020B0604020202020204" pitchFamily="34" charset="0"/>
                <a:cs typeface="Arial" panose="020B0604020202020204" pitchFamily="34" charset="0"/>
              </a:rPr>
              <a:t>Service Management</a:t>
            </a:r>
          </a:p>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27" name="Text Box 30">
            <a:extLst>
              <a:ext uri="{FF2B5EF4-FFF2-40B4-BE49-F238E27FC236}">
                <a16:creationId xmlns:a16="http://schemas.microsoft.com/office/drawing/2014/main" id="{792198C1-1C7E-410E-BBDF-B5C43920D49D}"/>
              </a:ext>
            </a:extLst>
          </p:cNvPr>
          <p:cNvSpPr txBox="1">
            <a:spLocks noChangeArrowheads="1"/>
          </p:cNvSpPr>
          <p:nvPr/>
        </p:nvSpPr>
        <p:spPr bwMode="auto">
          <a:xfrm>
            <a:off x="1909205" y="3568407"/>
            <a:ext cx="3471563" cy="338554"/>
          </a:xfrm>
          <a:prstGeom prst="rect">
            <a:avLst/>
          </a:prstGeom>
          <a:noFill/>
          <a:ln w="12700">
            <a:noFill/>
            <a:miter lim="800000"/>
            <a:headEnd/>
            <a:tailEnd/>
          </a:ln>
        </p:spPr>
        <p:txBody>
          <a:bodyPr wrap="square">
            <a:spAutoFit/>
          </a:bodyPr>
          <a:lstStyle/>
          <a:p>
            <a:pPr algn="ctr" defTabSz="844083" eaLnBrk="1" fontAlgn="auto" hangingPunct="1">
              <a:spcBef>
                <a:spcPts val="0"/>
              </a:spcBef>
              <a:spcAft>
                <a:spcPts val="0"/>
              </a:spcAft>
              <a:defRPr/>
            </a:pPr>
            <a:r>
              <a:rPr lang="en-US" sz="1600" b="1" kern="0" dirty="0"/>
              <a:t>AMS</a:t>
            </a:r>
            <a:r>
              <a:rPr lang="en-US" sz="1200" b="1" kern="0" dirty="0"/>
              <a:t> </a:t>
            </a:r>
          </a:p>
        </p:txBody>
      </p:sp>
      <p:sp>
        <p:nvSpPr>
          <p:cNvPr id="28" name="Rettangolo 37">
            <a:extLst>
              <a:ext uri="{FF2B5EF4-FFF2-40B4-BE49-F238E27FC236}">
                <a16:creationId xmlns:a16="http://schemas.microsoft.com/office/drawing/2014/main" id="{CBDC6EE1-BE88-409F-BA39-04A731AA8725}"/>
              </a:ext>
            </a:extLst>
          </p:cNvPr>
          <p:cNvSpPr/>
          <p:nvPr/>
        </p:nvSpPr>
        <p:spPr bwMode="auto">
          <a:xfrm>
            <a:off x="1987103" y="499110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HD3</a:t>
            </a:r>
            <a:endParaRPr lang="it-IT" sz="1600" kern="0" dirty="0"/>
          </a:p>
        </p:txBody>
      </p:sp>
      <p:sp>
        <p:nvSpPr>
          <p:cNvPr id="29" name="Rettangolo 38">
            <a:extLst>
              <a:ext uri="{FF2B5EF4-FFF2-40B4-BE49-F238E27FC236}">
                <a16:creationId xmlns:a16="http://schemas.microsoft.com/office/drawing/2014/main" id="{1A9A6CA5-3C80-4409-8BDD-84FD7FAE0D76}"/>
              </a:ext>
            </a:extLst>
          </p:cNvPr>
          <p:cNvSpPr/>
          <p:nvPr/>
        </p:nvSpPr>
        <p:spPr bwMode="auto">
          <a:xfrm>
            <a:off x="1987103" y="525832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Monitoraggio</a:t>
            </a:r>
          </a:p>
        </p:txBody>
      </p:sp>
      <p:sp>
        <p:nvSpPr>
          <p:cNvPr id="30" name="Rettangolo 39">
            <a:extLst>
              <a:ext uri="{FF2B5EF4-FFF2-40B4-BE49-F238E27FC236}">
                <a16:creationId xmlns:a16="http://schemas.microsoft.com/office/drawing/2014/main" id="{A92C8C46-F8D1-44F7-9F5B-9DE358CCDFBD}"/>
              </a:ext>
            </a:extLst>
          </p:cNvPr>
          <p:cNvSpPr/>
          <p:nvPr/>
        </p:nvSpPr>
        <p:spPr bwMode="auto">
          <a:xfrm>
            <a:off x="1987103" y="553387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Micro evolutive</a:t>
            </a:r>
          </a:p>
        </p:txBody>
      </p:sp>
      <p:sp>
        <p:nvSpPr>
          <p:cNvPr id="31" name="Rettangolo 42">
            <a:extLst>
              <a:ext uri="{FF2B5EF4-FFF2-40B4-BE49-F238E27FC236}">
                <a16:creationId xmlns:a16="http://schemas.microsoft.com/office/drawing/2014/main" id="{C9B408C0-E09F-45B7-9696-A08505EF50DA}"/>
              </a:ext>
            </a:extLst>
          </p:cNvPr>
          <p:cNvSpPr/>
          <p:nvPr/>
        </p:nvSpPr>
        <p:spPr bwMode="auto">
          <a:xfrm>
            <a:off x="1987103" y="471699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HD2</a:t>
            </a:r>
            <a:endParaRPr lang="it-IT" sz="1600" kern="0" dirty="0"/>
          </a:p>
        </p:txBody>
      </p:sp>
      <p:sp>
        <p:nvSpPr>
          <p:cNvPr id="32" name="Rettangolo 43">
            <a:extLst>
              <a:ext uri="{FF2B5EF4-FFF2-40B4-BE49-F238E27FC236}">
                <a16:creationId xmlns:a16="http://schemas.microsoft.com/office/drawing/2014/main" id="{EA1E6FA2-6EA7-4040-9634-5AA6C2D354BB}"/>
              </a:ext>
            </a:extLst>
          </p:cNvPr>
          <p:cNvSpPr/>
          <p:nvPr/>
        </p:nvSpPr>
        <p:spPr bwMode="auto">
          <a:xfrm>
            <a:off x="3748297" y="499110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Sviluppi Evolutivi</a:t>
            </a:r>
          </a:p>
        </p:txBody>
      </p:sp>
      <p:sp>
        <p:nvSpPr>
          <p:cNvPr id="33" name="Rettangolo 44">
            <a:extLst>
              <a:ext uri="{FF2B5EF4-FFF2-40B4-BE49-F238E27FC236}">
                <a16:creationId xmlns:a16="http://schemas.microsoft.com/office/drawing/2014/main" id="{BADDC6B0-FD3D-4E20-9B80-4CA553CA5849}"/>
              </a:ext>
            </a:extLst>
          </p:cNvPr>
          <p:cNvSpPr/>
          <p:nvPr/>
        </p:nvSpPr>
        <p:spPr bwMode="auto">
          <a:xfrm>
            <a:off x="3748297" y="525832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Test e supporto</a:t>
            </a:r>
          </a:p>
        </p:txBody>
      </p:sp>
      <p:sp>
        <p:nvSpPr>
          <p:cNvPr id="34" name="Rettangolo 45">
            <a:extLst>
              <a:ext uri="{FF2B5EF4-FFF2-40B4-BE49-F238E27FC236}">
                <a16:creationId xmlns:a16="http://schemas.microsoft.com/office/drawing/2014/main" id="{DEAAA822-A5B4-446F-B5DC-58945717966E}"/>
              </a:ext>
            </a:extLst>
          </p:cNvPr>
          <p:cNvSpPr/>
          <p:nvPr/>
        </p:nvSpPr>
        <p:spPr bwMode="auto">
          <a:xfrm>
            <a:off x="3748297" y="553387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Deploy e Warranty</a:t>
            </a:r>
          </a:p>
        </p:txBody>
      </p:sp>
      <p:sp>
        <p:nvSpPr>
          <p:cNvPr id="35" name="Rettangolo 46">
            <a:extLst>
              <a:ext uri="{FF2B5EF4-FFF2-40B4-BE49-F238E27FC236}">
                <a16:creationId xmlns:a16="http://schemas.microsoft.com/office/drawing/2014/main" id="{9BECF647-C77E-4280-B253-B1E6F163DC8F}"/>
              </a:ext>
            </a:extLst>
          </p:cNvPr>
          <p:cNvSpPr/>
          <p:nvPr/>
        </p:nvSpPr>
        <p:spPr bwMode="auto">
          <a:xfrm>
            <a:off x="3740352" y="471699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Analisi Funzionale</a:t>
            </a:r>
          </a:p>
        </p:txBody>
      </p:sp>
      <p:sp>
        <p:nvSpPr>
          <p:cNvPr id="37" name="Rectangle 8">
            <a:extLst>
              <a:ext uri="{FF2B5EF4-FFF2-40B4-BE49-F238E27FC236}">
                <a16:creationId xmlns:a16="http://schemas.microsoft.com/office/drawing/2014/main" id="{DFA5701F-E865-4B3D-B9FE-4848CD8777BE}"/>
              </a:ext>
            </a:extLst>
          </p:cNvPr>
          <p:cNvSpPr>
            <a:spLocks noChangeArrowheads="1"/>
          </p:cNvSpPr>
          <p:nvPr/>
        </p:nvSpPr>
        <p:spPr bwMode="auto">
          <a:xfrm>
            <a:off x="1720651" y="1719889"/>
            <a:ext cx="3835383" cy="1497486"/>
          </a:xfrm>
          <a:prstGeom prst="rect">
            <a:avLst/>
          </a:prstGeom>
          <a:solidFill>
            <a:srgbClr val="FFFFFF">
              <a:lumMod val="85000"/>
              <a:alpha val="59000"/>
            </a:srgbClr>
          </a:solidFill>
          <a:ln w="9525">
            <a:noFill/>
            <a:miter lim="800000"/>
            <a:headEnd/>
            <a:tailEnd/>
          </a:ln>
        </p:spPr>
        <p:txBody>
          <a:bodyPr wrap="none" anchor="ctr"/>
          <a:lstStyle/>
          <a:p>
            <a:pPr defTabSz="844083" eaLnBrk="1" fontAlgn="auto" hangingPunct="1">
              <a:spcBef>
                <a:spcPts val="0"/>
              </a:spcBef>
              <a:spcAft>
                <a:spcPts val="0"/>
              </a:spcAft>
              <a:defRPr/>
            </a:pPr>
            <a:endParaRPr lang="en-US" sz="1662" b="1" kern="0" dirty="0">
              <a:latin typeface="Calibri"/>
            </a:endParaRPr>
          </a:p>
        </p:txBody>
      </p:sp>
      <p:sp>
        <p:nvSpPr>
          <p:cNvPr id="36" name="CasellaDiTesto 35">
            <a:extLst>
              <a:ext uri="{FF2B5EF4-FFF2-40B4-BE49-F238E27FC236}">
                <a16:creationId xmlns:a16="http://schemas.microsoft.com/office/drawing/2014/main" id="{3BB6FDBC-B21D-49FA-9F66-8E4283DDCDB3}"/>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MODELLO DI RIFERIMENTO</a:t>
            </a:r>
          </a:p>
        </p:txBody>
      </p:sp>
    </p:spTree>
    <p:extLst>
      <p:ext uri="{BB962C8B-B14F-4D97-AF65-F5344CB8AC3E}">
        <p14:creationId xmlns:p14="http://schemas.microsoft.com/office/powerpoint/2010/main" val="373352872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48005A67-8796-46C6-AFF3-5A15EF1093F0}"/>
              </a:ext>
            </a:extLst>
          </p:cNvPr>
          <p:cNvSpPr>
            <a:spLocks noChangeArrowheads="1"/>
          </p:cNvSpPr>
          <p:nvPr/>
        </p:nvSpPr>
        <p:spPr bwMode="auto">
          <a:xfrm>
            <a:off x="1722250" y="1700807"/>
            <a:ext cx="3847858" cy="4605072"/>
          </a:xfrm>
          <a:prstGeom prst="rect">
            <a:avLst/>
          </a:prstGeom>
          <a:solidFill>
            <a:srgbClr val="FFFFFF">
              <a:lumMod val="85000"/>
              <a:alpha val="59000"/>
            </a:srgbClr>
          </a:solidFill>
          <a:ln w="9525">
            <a:noFill/>
            <a:miter lim="800000"/>
            <a:headEnd/>
            <a:tailEnd/>
          </a:ln>
        </p:spPr>
        <p:txBody>
          <a:bodyPr wrap="none" anchor="ctr"/>
          <a:lstStyle/>
          <a:p>
            <a:pPr defTabSz="844083" eaLnBrk="1" fontAlgn="auto" hangingPunct="1">
              <a:spcBef>
                <a:spcPts val="0"/>
              </a:spcBef>
              <a:spcAft>
                <a:spcPts val="0"/>
              </a:spcAft>
              <a:defRPr/>
            </a:pPr>
            <a:endParaRPr lang="en-US" sz="1662" b="1" kern="0" dirty="0">
              <a:latin typeface="Calibri"/>
            </a:endParaRPr>
          </a:p>
        </p:txBody>
      </p:sp>
      <p:sp>
        <p:nvSpPr>
          <p:cNvPr id="2" name="Rectangle 8">
            <a:extLst>
              <a:ext uri="{FF2B5EF4-FFF2-40B4-BE49-F238E27FC236}">
                <a16:creationId xmlns:a16="http://schemas.microsoft.com/office/drawing/2014/main" id="{F03ED2A4-6C43-4325-B503-4927FE5D44A0}"/>
              </a:ext>
            </a:extLst>
          </p:cNvPr>
          <p:cNvSpPr>
            <a:spLocks noChangeArrowheads="1"/>
          </p:cNvSpPr>
          <p:nvPr/>
        </p:nvSpPr>
        <p:spPr bwMode="auto">
          <a:xfrm>
            <a:off x="1708179" y="1702382"/>
            <a:ext cx="3847858" cy="4605072"/>
          </a:xfrm>
          <a:prstGeom prst="rect">
            <a:avLst/>
          </a:prstGeom>
          <a:solidFill>
            <a:srgbClr val="FFFFFF">
              <a:lumMod val="85000"/>
            </a:srgbClr>
          </a:solidFill>
          <a:ln w="9525">
            <a:solidFill>
              <a:srgbClr val="000000"/>
            </a:solidFill>
            <a:miter lim="800000"/>
            <a:headEnd/>
            <a:tailEnd/>
          </a:ln>
        </p:spPr>
        <p:txBody>
          <a:bodyPr wrap="none" anchor="ctr"/>
          <a:lstStyle/>
          <a:p>
            <a:pPr defTabSz="844083" eaLnBrk="1" fontAlgn="auto" hangingPunct="1">
              <a:spcBef>
                <a:spcPts val="0"/>
              </a:spcBef>
              <a:spcAft>
                <a:spcPts val="0"/>
              </a:spcAft>
              <a:defRPr/>
            </a:pPr>
            <a:endParaRPr lang="en-US" sz="1662" b="1" kern="0" dirty="0">
              <a:latin typeface="Calibri"/>
            </a:endParaRPr>
          </a:p>
        </p:txBody>
      </p:sp>
      <p:sp>
        <p:nvSpPr>
          <p:cNvPr id="3" name="Line 15">
            <a:extLst>
              <a:ext uri="{FF2B5EF4-FFF2-40B4-BE49-F238E27FC236}">
                <a16:creationId xmlns:a16="http://schemas.microsoft.com/office/drawing/2014/main" id="{32A9B03C-E01E-47BA-ADBA-2AD969816ADF}"/>
              </a:ext>
            </a:extLst>
          </p:cNvPr>
          <p:cNvSpPr>
            <a:spLocks noChangeShapeType="1"/>
          </p:cNvSpPr>
          <p:nvPr/>
        </p:nvSpPr>
        <p:spPr bwMode="auto">
          <a:xfrm rot="5400000">
            <a:off x="3445199" y="3378610"/>
            <a:ext cx="398769"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4" name="Line 31">
            <a:extLst>
              <a:ext uri="{FF2B5EF4-FFF2-40B4-BE49-F238E27FC236}">
                <a16:creationId xmlns:a16="http://schemas.microsoft.com/office/drawing/2014/main" id="{1CFCA223-D18E-4813-8A73-AA88924808CA}"/>
              </a:ext>
            </a:extLst>
          </p:cNvPr>
          <p:cNvSpPr>
            <a:spLocks noChangeShapeType="1"/>
          </p:cNvSpPr>
          <p:nvPr/>
        </p:nvSpPr>
        <p:spPr bwMode="auto">
          <a:xfrm rot="5400000">
            <a:off x="3519740" y="2245553"/>
            <a:ext cx="219328" cy="0"/>
          </a:xfrm>
          <a:prstGeom prst="line">
            <a:avLst/>
          </a:prstGeom>
          <a:noFill/>
          <a:ln w="12700">
            <a:solidFill>
              <a:srgbClr val="000000"/>
            </a:solidFill>
            <a:round/>
            <a:headEnd type="triangle" w="med" len="med"/>
            <a:tailEnd type="triangle" w="med" len="med"/>
          </a:ln>
        </p:spPr>
        <p:txBody>
          <a:bodyPr wrap="none" anchor="ctr"/>
          <a:lstStyle/>
          <a:p>
            <a:pPr defTabSz="844083" eaLnBrk="1" fontAlgn="auto" hangingPunct="1">
              <a:spcBef>
                <a:spcPts val="0"/>
              </a:spcBef>
              <a:spcAft>
                <a:spcPts val="0"/>
              </a:spcAft>
              <a:defRPr/>
            </a:pPr>
            <a:endParaRPr lang="en-US" sz="1662" b="1" kern="0" dirty="0"/>
          </a:p>
        </p:txBody>
      </p:sp>
      <p:sp>
        <p:nvSpPr>
          <p:cNvPr id="5" name="Rectangle 16">
            <a:extLst>
              <a:ext uri="{FF2B5EF4-FFF2-40B4-BE49-F238E27FC236}">
                <a16:creationId xmlns:a16="http://schemas.microsoft.com/office/drawing/2014/main" id="{DACDA137-2196-45E0-B85B-DDBE96C20EE9}"/>
              </a:ext>
            </a:extLst>
          </p:cNvPr>
          <p:cNvSpPr>
            <a:spLocks noChangeArrowheads="1"/>
          </p:cNvSpPr>
          <p:nvPr/>
        </p:nvSpPr>
        <p:spPr bwMode="auto">
          <a:xfrm rot="5400000">
            <a:off x="3488604" y="148895"/>
            <a:ext cx="328711" cy="3585877"/>
          </a:xfrm>
          <a:prstGeom prst="rect">
            <a:avLst/>
          </a:prstGeom>
          <a:solidFill>
            <a:srgbClr val="FFFFFF"/>
          </a:solidFill>
          <a:ln w="12700">
            <a:solidFill>
              <a:srgbClr val="000000"/>
            </a:solidFill>
            <a:miter lim="800000"/>
            <a:headEnd/>
            <a:tailEnd/>
          </a:ln>
        </p:spPr>
        <p:txBody>
          <a:bodyPr lIns="66462" tIns="66462" rIns="66462" bIns="66462"/>
          <a:lstStyle/>
          <a:p>
            <a:pPr defTabSz="844083" eaLnBrk="1" fontAlgn="auto" hangingPunct="1">
              <a:lnSpc>
                <a:spcPct val="80000"/>
              </a:lnSpc>
              <a:spcBef>
                <a:spcPts val="0"/>
              </a:spcBef>
              <a:spcAft>
                <a:spcPts val="0"/>
              </a:spcAft>
              <a:defRPr/>
            </a:pPr>
            <a:endParaRPr lang="en-US" sz="1600" b="1" kern="0" dirty="0"/>
          </a:p>
        </p:txBody>
      </p:sp>
      <p:sp>
        <p:nvSpPr>
          <p:cNvPr id="6" name="Text Box 17">
            <a:extLst>
              <a:ext uri="{FF2B5EF4-FFF2-40B4-BE49-F238E27FC236}">
                <a16:creationId xmlns:a16="http://schemas.microsoft.com/office/drawing/2014/main" id="{4ED7B053-E9BB-4856-9ED2-BFF80C4BC5AC}"/>
              </a:ext>
            </a:extLst>
          </p:cNvPr>
          <p:cNvSpPr txBox="1">
            <a:spLocks noChangeArrowheads="1"/>
          </p:cNvSpPr>
          <p:nvPr/>
        </p:nvSpPr>
        <p:spPr bwMode="auto">
          <a:xfrm>
            <a:off x="1883968" y="1819795"/>
            <a:ext cx="3561931"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Business</a:t>
            </a:r>
          </a:p>
        </p:txBody>
      </p:sp>
      <p:sp>
        <p:nvSpPr>
          <p:cNvPr id="7" name="Rectangle 18">
            <a:extLst>
              <a:ext uri="{FF2B5EF4-FFF2-40B4-BE49-F238E27FC236}">
                <a16:creationId xmlns:a16="http://schemas.microsoft.com/office/drawing/2014/main" id="{BED08112-4313-430B-A835-365730B71E67}"/>
              </a:ext>
            </a:extLst>
          </p:cNvPr>
          <p:cNvSpPr>
            <a:spLocks noChangeArrowheads="1"/>
          </p:cNvSpPr>
          <p:nvPr/>
        </p:nvSpPr>
        <p:spPr bwMode="auto">
          <a:xfrm rot="5400000">
            <a:off x="3248090" y="981415"/>
            <a:ext cx="809745" cy="3585876"/>
          </a:xfrm>
          <a:prstGeom prst="rect">
            <a:avLst/>
          </a:prstGeom>
          <a:solidFill>
            <a:srgbClr val="FFFFFF"/>
          </a:solidFill>
          <a:ln w="12700">
            <a:solidFill>
              <a:srgbClr val="000000"/>
            </a:solidFill>
            <a:miter lim="800000"/>
            <a:headEnd/>
            <a:tailEnd/>
          </a:ln>
          <a:effectLst/>
        </p:spPr>
        <p:txBody>
          <a:bodyPr lIns="66462" tIns="66462" rIns="66462" bIns="66462"/>
          <a:lstStyle/>
          <a:p>
            <a:pPr defTabSz="844083" eaLnBrk="1" fontAlgn="auto" hangingPunct="1">
              <a:lnSpc>
                <a:spcPct val="80000"/>
              </a:lnSpc>
              <a:spcBef>
                <a:spcPts val="0"/>
              </a:spcBef>
              <a:spcAft>
                <a:spcPts val="0"/>
              </a:spcAft>
              <a:defRPr/>
            </a:pPr>
            <a:endParaRPr lang="en-US" sz="1477" b="1" kern="0" dirty="0"/>
          </a:p>
        </p:txBody>
      </p:sp>
      <p:sp>
        <p:nvSpPr>
          <p:cNvPr id="8" name="Text Box 22">
            <a:extLst>
              <a:ext uri="{FF2B5EF4-FFF2-40B4-BE49-F238E27FC236}">
                <a16:creationId xmlns:a16="http://schemas.microsoft.com/office/drawing/2014/main" id="{6023413F-AAB2-44E4-9AA2-F34990CFD019}"/>
              </a:ext>
            </a:extLst>
          </p:cNvPr>
          <p:cNvSpPr txBox="1">
            <a:spLocks noChangeArrowheads="1"/>
          </p:cNvSpPr>
          <p:nvPr/>
        </p:nvSpPr>
        <p:spPr bwMode="auto">
          <a:xfrm>
            <a:off x="1851724" y="2381964"/>
            <a:ext cx="3553967" cy="232179"/>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endParaRPr lang="en-US" sz="1108" b="1" kern="0" dirty="0"/>
          </a:p>
        </p:txBody>
      </p:sp>
      <p:sp>
        <p:nvSpPr>
          <p:cNvPr id="9" name="Text Box 17">
            <a:extLst>
              <a:ext uri="{FF2B5EF4-FFF2-40B4-BE49-F238E27FC236}">
                <a16:creationId xmlns:a16="http://schemas.microsoft.com/office/drawing/2014/main" id="{F5BDD90E-9343-4FDD-9320-425382D73570}"/>
              </a:ext>
            </a:extLst>
          </p:cNvPr>
          <p:cNvSpPr txBox="1">
            <a:spLocks noChangeArrowheads="1"/>
          </p:cNvSpPr>
          <p:nvPr/>
        </p:nvSpPr>
        <p:spPr bwMode="auto">
          <a:xfrm>
            <a:off x="2111037" y="2342729"/>
            <a:ext cx="3102543" cy="294183"/>
          </a:xfrm>
          <a:prstGeom prst="rect">
            <a:avLst/>
          </a:prstGeom>
          <a:noFill/>
          <a:ln w="9525" algn="ctr">
            <a:noFill/>
            <a:miter lim="800000"/>
            <a:headEnd/>
            <a:tailEnd/>
          </a:ln>
        </p:spPr>
        <p:txBody>
          <a:bodyPr wrap="square">
            <a:spAutoFit/>
          </a:bodyPr>
          <a:lstStyle/>
          <a:p>
            <a:pPr algn="ctr" defTabSz="844083" eaLnBrk="1" fontAlgn="auto" hangingPunct="1">
              <a:lnSpc>
                <a:spcPct val="80000"/>
              </a:lnSpc>
              <a:spcBef>
                <a:spcPct val="50000"/>
              </a:spcBef>
              <a:spcAft>
                <a:spcPts val="0"/>
              </a:spcAft>
              <a:defRPr/>
            </a:pPr>
            <a:r>
              <a:rPr lang="it-IT" sz="1600" b="1" kern="0" dirty="0"/>
              <a:t>IT</a:t>
            </a:r>
          </a:p>
        </p:txBody>
      </p:sp>
      <p:sp>
        <p:nvSpPr>
          <p:cNvPr id="10" name="Rectangle 19">
            <a:extLst>
              <a:ext uri="{FF2B5EF4-FFF2-40B4-BE49-F238E27FC236}">
                <a16:creationId xmlns:a16="http://schemas.microsoft.com/office/drawing/2014/main" id="{1809817A-B08F-4254-BCDB-E475673E3985}"/>
              </a:ext>
            </a:extLst>
          </p:cNvPr>
          <p:cNvSpPr>
            <a:spLocks noChangeArrowheads="1"/>
          </p:cNvSpPr>
          <p:nvPr/>
        </p:nvSpPr>
        <p:spPr bwMode="auto">
          <a:xfrm>
            <a:off x="1929305" y="2564905"/>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Governance</a:t>
            </a:r>
            <a:r>
              <a:rPr lang="it-IT" sz="1000" dirty="0">
                <a:solidFill>
                  <a:schemeClr val="tx1"/>
                </a:solidFill>
              </a:rPr>
              <a:t> AMS</a:t>
            </a:r>
          </a:p>
        </p:txBody>
      </p:sp>
      <p:sp>
        <p:nvSpPr>
          <p:cNvPr id="11" name="Rectangle 19">
            <a:extLst>
              <a:ext uri="{FF2B5EF4-FFF2-40B4-BE49-F238E27FC236}">
                <a16:creationId xmlns:a16="http://schemas.microsoft.com/office/drawing/2014/main" id="{F7E14FC5-8FC8-4042-900E-37BE6993786F}"/>
              </a:ext>
            </a:extLst>
          </p:cNvPr>
          <p:cNvSpPr>
            <a:spLocks noChangeArrowheads="1"/>
          </p:cNvSpPr>
          <p:nvPr/>
        </p:nvSpPr>
        <p:spPr bwMode="auto">
          <a:xfrm>
            <a:off x="3672998"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rPr>
              <a:t>Demand</a:t>
            </a:r>
            <a:endParaRPr lang="it-IT" sz="1000" dirty="0">
              <a:solidFill>
                <a:schemeClr val="tx1"/>
              </a:solidFill>
            </a:endParaRPr>
          </a:p>
        </p:txBody>
      </p:sp>
      <p:sp>
        <p:nvSpPr>
          <p:cNvPr id="12" name="Rectangle 20">
            <a:extLst>
              <a:ext uri="{FF2B5EF4-FFF2-40B4-BE49-F238E27FC236}">
                <a16:creationId xmlns:a16="http://schemas.microsoft.com/office/drawing/2014/main" id="{FDCB8CBE-ADE4-4639-853C-139824F1300E}"/>
              </a:ext>
            </a:extLst>
          </p:cNvPr>
          <p:cNvSpPr>
            <a:spLocks noChangeArrowheads="1"/>
          </p:cNvSpPr>
          <p:nvPr/>
        </p:nvSpPr>
        <p:spPr bwMode="auto">
          <a:xfrm>
            <a:off x="2801152" y="2564904"/>
            <a:ext cx="830769" cy="516017"/>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HD1</a:t>
            </a:r>
          </a:p>
        </p:txBody>
      </p:sp>
      <p:sp>
        <p:nvSpPr>
          <p:cNvPr id="13" name="Rectangle 19">
            <a:extLst>
              <a:ext uri="{FF2B5EF4-FFF2-40B4-BE49-F238E27FC236}">
                <a16:creationId xmlns:a16="http://schemas.microsoft.com/office/drawing/2014/main" id="{F10DCEF0-429B-43D5-A811-F52F85D37971}"/>
              </a:ext>
            </a:extLst>
          </p:cNvPr>
          <p:cNvSpPr>
            <a:spLocks noChangeArrowheads="1"/>
          </p:cNvSpPr>
          <p:nvPr/>
        </p:nvSpPr>
        <p:spPr bwMode="auto">
          <a:xfrm>
            <a:off x="4544843" y="2564904"/>
            <a:ext cx="830769" cy="516018"/>
          </a:xfrm>
          <a:prstGeom prst="rect">
            <a:avLst/>
          </a:prstGeom>
          <a:solidFill>
            <a:srgbClr val="AC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Infrastruttura / Licenze</a:t>
            </a:r>
          </a:p>
        </p:txBody>
      </p:sp>
      <p:sp>
        <p:nvSpPr>
          <p:cNvPr id="14" name="Rectangle 24">
            <a:extLst>
              <a:ext uri="{FF2B5EF4-FFF2-40B4-BE49-F238E27FC236}">
                <a16:creationId xmlns:a16="http://schemas.microsoft.com/office/drawing/2014/main" id="{5CA52A8D-F74A-4FDF-8CF3-AD4BDE29579C}"/>
              </a:ext>
            </a:extLst>
          </p:cNvPr>
          <p:cNvSpPr>
            <a:spLocks noChangeArrowheads="1"/>
          </p:cNvSpPr>
          <p:nvPr/>
        </p:nvSpPr>
        <p:spPr bwMode="auto">
          <a:xfrm>
            <a:off x="1843110" y="3591303"/>
            <a:ext cx="3596465" cy="2497025"/>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15" name="Rectangle 27">
            <a:extLst>
              <a:ext uri="{FF2B5EF4-FFF2-40B4-BE49-F238E27FC236}">
                <a16:creationId xmlns:a16="http://schemas.microsoft.com/office/drawing/2014/main" id="{0EFA35B5-3295-4E2E-BCB8-B6454EAD4374}"/>
              </a:ext>
            </a:extLst>
          </p:cNvPr>
          <p:cNvSpPr>
            <a:spLocks noChangeArrowheads="1"/>
          </p:cNvSpPr>
          <p:nvPr/>
        </p:nvSpPr>
        <p:spPr bwMode="auto">
          <a:xfrm>
            <a:off x="3685649" y="4193596"/>
            <a:ext cx="1694769" cy="1827692"/>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16" name="Rettangolo 36">
            <a:extLst>
              <a:ext uri="{FF2B5EF4-FFF2-40B4-BE49-F238E27FC236}">
                <a16:creationId xmlns:a16="http://schemas.microsoft.com/office/drawing/2014/main" id="{74E01F0B-7937-44FE-98B2-A3F3EB7A2840}"/>
              </a:ext>
            </a:extLst>
          </p:cNvPr>
          <p:cNvSpPr/>
          <p:nvPr/>
        </p:nvSpPr>
        <p:spPr>
          <a:xfrm>
            <a:off x="4163837" y="4308087"/>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r>
              <a:rPr lang="it-IT" sz="831" dirty="0">
                <a:solidFill>
                  <a:schemeClr val="tx1"/>
                </a:solidFill>
                <a:latin typeface="Arial" panose="020B0604020202020204" pitchFamily="34" charset="0"/>
                <a:ea typeface="Verdana" panose="020B0604030504040204" pitchFamily="34" charset="0"/>
                <a:cs typeface="Arial" panose="020B0604020202020204" pitchFamily="34" charset="0"/>
              </a:rPr>
              <a:t>5</a:t>
            </a:r>
          </a:p>
        </p:txBody>
      </p:sp>
      <p:sp>
        <p:nvSpPr>
          <p:cNvPr id="17" name="CasellaDiTesto 41">
            <a:extLst>
              <a:ext uri="{FF2B5EF4-FFF2-40B4-BE49-F238E27FC236}">
                <a16:creationId xmlns:a16="http://schemas.microsoft.com/office/drawing/2014/main" id="{171067BA-1ABD-47AA-8A83-4DF3169D9028}"/>
              </a:ext>
            </a:extLst>
          </p:cNvPr>
          <p:cNvSpPr txBox="1"/>
          <p:nvPr/>
        </p:nvSpPr>
        <p:spPr bwMode="auto">
          <a:xfrm>
            <a:off x="4053670" y="4158371"/>
            <a:ext cx="1015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ts val="0"/>
              </a:spcBef>
              <a:spcAft>
                <a:spcPts val="554"/>
              </a:spcAft>
            </a:pPr>
            <a:r>
              <a:rPr lang="it-IT" b="1" dirty="0">
                <a:ea typeface="Calibri"/>
              </a:rPr>
              <a:t>CHANGE</a:t>
            </a:r>
          </a:p>
        </p:txBody>
      </p:sp>
      <p:sp>
        <p:nvSpPr>
          <p:cNvPr id="18" name="Rettangolo 36">
            <a:extLst>
              <a:ext uri="{FF2B5EF4-FFF2-40B4-BE49-F238E27FC236}">
                <a16:creationId xmlns:a16="http://schemas.microsoft.com/office/drawing/2014/main" id="{2BB1DFC4-65EB-4C65-80E3-6BC4D9C37FF1}"/>
              </a:ext>
            </a:extLst>
          </p:cNvPr>
          <p:cNvSpPr/>
          <p:nvPr/>
        </p:nvSpPr>
        <p:spPr>
          <a:xfrm>
            <a:off x="4163837" y="4305572"/>
            <a:ext cx="145563" cy="1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077" rIns="83077"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pPr>
            <a:r>
              <a:rPr lang="it-IT" sz="831" dirty="0">
                <a:solidFill>
                  <a:schemeClr val="tx1"/>
                </a:solidFill>
                <a:latin typeface="Arial" panose="020B0604020202020204" pitchFamily="34" charset="0"/>
                <a:ea typeface="Verdana" panose="020B0604030504040204" pitchFamily="34" charset="0"/>
                <a:cs typeface="Arial" panose="020B0604020202020204" pitchFamily="34" charset="0"/>
              </a:rPr>
              <a:t>5</a:t>
            </a:r>
          </a:p>
        </p:txBody>
      </p:sp>
      <p:sp>
        <p:nvSpPr>
          <p:cNvPr id="19" name="Rectangle 35">
            <a:extLst>
              <a:ext uri="{FF2B5EF4-FFF2-40B4-BE49-F238E27FC236}">
                <a16:creationId xmlns:a16="http://schemas.microsoft.com/office/drawing/2014/main" id="{6A16854F-E3D3-49EF-9378-0E93F92E5F56}"/>
              </a:ext>
            </a:extLst>
          </p:cNvPr>
          <p:cNvSpPr/>
          <p:nvPr/>
        </p:nvSpPr>
        <p:spPr>
          <a:xfrm>
            <a:off x="6415126" y="1702382"/>
            <a:ext cx="3600469" cy="46044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0800" tIns="99692" rIns="0" bIns="99692" rtlCol="0" anchor="t" anchorCtr="0"/>
          <a:lstStyle/>
          <a:p>
            <a:pPr algn="just">
              <a:spcBef>
                <a:spcPts val="0"/>
              </a:spcBef>
            </a:pPr>
            <a:r>
              <a:rPr lang="it-IT" sz="1400" b="1" dirty="0">
                <a:solidFill>
                  <a:schemeClr val="tx1"/>
                </a:solidFill>
                <a:latin typeface="Arial" panose="020B0604020202020204" pitchFamily="34" charset="0"/>
                <a:cs typeface="Arial" panose="020B0604020202020204" pitchFamily="34" charset="0"/>
              </a:rPr>
              <a:t>RUN – I principali processi gestiti</a:t>
            </a:r>
            <a:r>
              <a:rPr lang="it-IT" sz="1400" dirty="0">
                <a:solidFill>
                  <a:schemeClr val="tx1"/>
                </a:solidFill>
                <a:latin typeface="Arial" panose="020B0604020202020204" pitchFamily="34" charset="0"/>
                <a:cs typeface="Arial" panose="020B0604020202020204" pitchFamily="34" charset="0"/>
              </a:rPr>
              <a:t>:</a:t>
            </a:r>
          </a:p>
          <a:p>
            <a:pPr marL="266700" indent="-190500">
              <a:spcBef>
                <a:spcPts val="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Operation Management</a:t>
            </a:r>
            <a:r>
              <a:rPr lang="it-IT" sz="1400" dirty="0">
                <a:solidFill>
                  <a:schemeClr val="tx1"/>
                </a:solidFill>
                <a:latin typeface="Arial" panose="020B0604020202020204" pitchFamily="34" charset="0"/>
                <a:cs typeface="Arial" panose="020B0604020202020204" pitchFamily="34" charset="0"/>
              </a:rPr>
              <a:t>: esecuzione giornaliera di operazioni necessarie al corretto funzionamento delle applicazioni</a:t>
            </a:r>
          </a:p>
          <a:p>
            <a:pPr marL="266700" indent="-190500">
              <a:spcBef>
                <a:spcPts val="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Event Management</a:t>
            </a:r>
            <a:r>
              <a:rPr lang="it-IT" sz="1400" dirty="0">
                <a:solidFill>
                  <a:schemeClr val="tx1"/>
                </a:solidFill>
                <a:latin typeface="Arial" panose="020B0604020202020204" pitchFamily="34" charset="0"/>
                <a:cs typeface="Arial" panose="020B0604020202020204" pitchFamily="34" charset="0"/>
              </a:rPr>
              <a:t>: gestione degli «eventi» tramite azioni atte ad evitare incident e/o disservizi applicativi</a:t>
            </a:r>
          </a:p>
          <a:p>
            <a:pPr marL="266700" indent="-190500">
              <a:spcBef>
                <a:spcPts val="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Request Fulfillment Management </a:t>
            </a:r>
            <a:r>
              <a:rPr lang="it-IT" sz="1400" dirty="0">
                <a:solidFill>
                  <a:schemeClr val="tx1"/>
                </a:solidFill>
                <a:latin typeface="Arial" panose="020B0604020202020204" pitchFamily="34" charset="0"/>
                <a:cs typeface="Arial" panose="020B0604020202020204" pitchFamily="34" charset="0"/>
              </a:rPr>
              <a:t>(Help Desk): gestione di richieste di supporto e ticket di produzione attraverso la struttura IT e monitoraggio dei KPI.</a:t>
            </a:r>
          </a:p>
          <a:p>
            <a:pPr marL="266700" indent="-190500">
              <a:spcBef>
                <a:spcPts val="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Incident Management</a:t>
            </a:r>
            <a:r>
              <a:rPr lang="it-IT" sz="1400" dirty="0">
                <a:solidFill>
                  <a:schemeClr val="tx1"/>
                </a:solidFill>
                <a:latin typeface="Arial" panose="020B0604020202020204" pitchFamily="34" charset="0"/>
                <a:cs typeface="Arial" panose="020B0604020202020204" pitchFamily="34" charset="0"/>
              </a:rPr>
              <a:t>: </a:t>
            </a:r>
          </a:p>
          <a:p>
            <a:pPr marL="552450" indent="-285750">
              <a:spcBef>
                <a:spcPts val="0"/>
              </a:spcBef>
              <a:buClr>
                <a:schemeClr val="accent1"/>
              </a:buClr>
              <a:buSzPct val="80000"/>
              <a:buFont typeface="Arial" panose="020B0604020202020204" pitchFamily="34" charset="0"/>
              <a:buChar char="•"/>
            </a:pPr>
            <a:r>
              <a:rPr lang="it-IT" sz="1400" dirty="0">
                <a:solidFill>
                  <a:schemeClr val="tx1"/>
                </a:solidFill>
                <a:latin typeface="Arial" panose="020B0604020202020204" pitchFamily="34" charset="0"/>
                <a:cs typeface="Arial" panose="020B0604020202020204" pitchFamily="34" charset="0"/>
              </a:rPr>
              <a:t>ripristino rapido dell’operatività del servizio in caso di malfunzionamenti</a:t>
            </a:r>
          </a:p>
          <a:p>
            <a:pPr marL="552450" indent="-285750">
              <a:spcBef>
                <a:spcPts val="0"/>
              </a:spcBef>
              <a:buClr>
                <a:schemeClr val="accent1"/>
              </a:buClr>
              <a:buSzPct val="80000"/>
              <a:buFont typeface="Arial" panose="020B0604020202020204" pitchFamily="34" charset="0"/>
              <a:buChar char="•"/>
            </a:pPr>
            <a:r>
              <a:rPr lang="it-IT" sz="1400" dirty="0">
                <a:solidFill>
                  <a:schemeClr val="tx1"/>
                </a:solidFill>
                <a:latin typeface="Arial" panose="020B0604020202020204" pitchFamily="34" charset="0"/>
                <a:cs typeface="Arial" panose="020B0604020202020204" pitchFamily="34" charset="0"/>
              </a:rPr>
              <a:t>gestione comunicazioni/escalation</a:t>
            </a:r>
          </a:p>
          <a:p>
            <a:pPr marL="266700" indent="-190500">
              <a:spcBef>
                <a:spcPts val="0"/>
              </a:spcBef>
              <a:buClr>
                <a:schemeClr val="accent1"/>
              </a:buClr>
              <a:buSzPct val="80000"/>
              <a:buFont typeface="Wingdings" panose="05000000000000000000" pitchFamily="2" charset="2"/>
              <a:buChar char="§"/>
            </a:pPr>
            <a:r>
              <a:rPr lang="it-IT" sz="1400" b="1" dirty="0">
                <a:solidFill>
                  <a:schemeClr val="tx1"/>
                </a:solidFill>
                <a:latin typeface="Arial" panose="020B0604020202020204" pitchFamily="34" charset="0"/>
                <a:cs typeface="Arial" panose="020B0604020202020204" pitchFamily="34" charset="0"/>
              </a:rPr>
              <a:t>Problem Management</a:t>
            </a:r>
            <a:r>
              <a:rPr lang="it-IT" sz="1400" dirty="0">
                <a:solidFill>
                  <a:schemeClr val="tx1"/>
                </a:solidFill>
                <a:latin typeface="Arial" panose="020B0604020202020204" pitchFamily="34" charset="0"/>
                <a:cs typeface="Arial" panose="020B0604020202020204" pitchFamily="34" charset="0"/>
              </a:rPr>
              <a:t>:</a:t>
            </a:r>
          </a:p>
          <a:p>
            <a:pPr marL="552450" indent="-285750">
              <a:spcBef>
                <a:spcPts val="0"/>
              </a:spcBef>
              <a:buClr>
                <a:schemeClr val="accent1"/>
              </a:buClr>
              <a:buSzPct val="80000"/>
              <a:buFont typeface="Arial" panose="020B0604020202020204" pitchFamily="34" charset="0"/>
              <a:buChar char="•"/>
            </a:pPr>
            <a:r>
              <a:rPr lang="it-IT" sz="1400" dirty="0">
                <a:solidFill>
                  <a:schemeClr val="tx1"/>
                </a:solidFill>
                <a:latin typeface="Arial" panose="020B0604020202020204" pitchFamily="34" charset="0"/>
                <a:cs typeface="Arial" panose="020B0604020202020204" pitchFamily="34" charset="0"/>
              </a:rPr>
              <a:t>anticipo/riduzione degli impatti causati da Incident di Produzione</a:t>
            </a:r>
          </a:p>
          <a:p>
            <a:pPr marL="552450" indent="-285750">
              <a:spcBef>
                <a:spcPts val="0"/>
              </a:spcBef>
              <a:buClr>
                <a:schemeClr val="accent1"/>
              </a:buClr>
              <a:buSzPct val="80000"/>
              <a:buFont typeface="Arial" panose="020B0604020202020204" pitchFamily="34" charset="0"/>
              <a:buChar char="•"/>
            </a:pPr>
            <a:r>
              <a:rPr lang="it-IT" sz="1400" dirty="0">
                <a:solidFill>
                  <a:schemeClr val="tx1"/>
                </a:solidFill>
                <a:latin typeface="Arial" panose="020B0604020202020204" pitchFamily="34" charset="0"/>
                <a:cs typeface="Arial" panose="020B0604020202020204" pitchFamily="34" charset="0"/>
              </a:rPr>
              <a:t>alimentare una base di conoscenza</a:t>
            </a:r>
          </a:p>
        </p:txBody>
      </p:sp>
      <p:sp>
        <p:nvSpPr>
          <p:cNvPr id="20" name="Rectangle 25">
            <a:extLst>
              <a:ext uri="{FF2B5EF4-FFF2-40B4-BE49-F238E27FC236}">
                <a16:creationId xmlns:a16="http://schemas.microsoft.com/office/drawing/2014/main" id="{CD0F2246-A98C-4D84-A97E-8ABA53B7004C}"/>
              </a:ext>
            </a:extLst>
          </p:cNvPr>
          <p:cNvSpPr>
            <a:spLocks noChangeArrowheads="1"/>
          </p:cNvSpPr>
          <p:nvPr/>
        </p:nvSpPr>
        <p:spPr bwMode="auto">
          <a:xfrm>
            <a:off x="1843111" y="3825880"/>
            <a:ext cx="3586494" cy="34269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a:endParaRPr lang="en-US" sz="1200" b="1" dirty="0">
              <a:solidFill>
                <a:schemeClr val="tx1"/>
              </a:solidFill>
              <a:latin typeface="Arial" panose="020B0604020202020204" pitchFamily="34" charset="0"/>
              <a:cs typeface="Arial" panose="020B0604020202020204" pitchFamily="34" charset="0"/>
            </a:endParaRPr>
          </a:p>
          <a:p>
            <a:pPr algn="ctr"/>
            <a:r>
              <a:rPr lang="en-US" sz="1200" b="1" dirty="0">
                <a:solidFill>
                  <a:schemeClr val="tx1"/>
                </a:solidFill>
                <a:latin typeface="Arial" panose="020B0604020202020204" pitchFamily="34" charset="0"/>
                <a:cs typeface="Arial" panose="020B0604020202020204" pitchFamily="34" charset="0"/>
              </a:rPr>
              <a:t>Service Management</a:t>
            </a:r>
          </a:p>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21" name="Text Box 30">
            <a:extLst>
              <a:ext uri="{FF2B5EF4-FFF2-40B4-BE49-F238E27FC236}">
                <a16:creationId xmlns:a16="http://schemas.microsoft.com/office/drawing/2014/main" id="{3D08A73C-19FE-4BB0-8A0E-A4C3190B299E}"/>
              </a:ext>
            </a:extLst>
          </p:cNvPr>
          <p:cNvSpPr txBox="1">
            <a:spLocks noChangeArrowheads="1"/>
          </p:cNvSpPr>
          <p:nvPr/>
        </p:nvSpPr>
        <p:spPr bwMode="auto">
          <a:xfrm>
            <a:off x="1909208" y="3568407"/>
            <a:ext cx="3471563" cy="338554"/>
          </a:xfrm>
          <a:prstGeom prst="rect">
            <a:avLst/>
          </a:prstGeom>
          <a:noFill/>
          <a:ln w="12700">
            <a:noFill/>
            <a:miter lim="800000"/>
            <a:headEnd/>
            <a:tailEnd/>
          </a:ln>
        </p:spPr>
        <p:txBody>
          <a:bodyPr wrap="square">
            <a:spAutoFit/>
          </a:bodyPr>
          <a:lstStyle/>
          <a:p>
            <a:pPr algn="ctr" defTabSz="844083" eaLnBrk="1" fontAlgn="auto" hangingPunct="1">
              <a:spcBef>
                <a:spcPts val="0"/>
              </a:spcBef>
              <a:spcAft>
                <a:spcPts val="0"/>
              </a:spcAft>
              <a:defRPr/>
            </a:pPr>
            <a:r>
              <a:rPr lang="en-US" sz="1600" b="1" kern="0" dirty="0"/>
              <a:t>AMS</a:t>
            </a:r>
            <a:r>
              <a:rPr lang="en-US" sz="1200" b="1" kern="0" dirty="0"/>
              <a:t> </a:t>
            </a:r>
          </a:p>
        </p:txBody>
      </p:sp>
      <p:sp>
        <p:nvSpPr>
          <p:cNvPr id="23" name="Isosceles Triangle 79">
            <a:extLst>
              <a:ext uri="{FF2B5EF4-FFF2-40B4-BE49-F238E27FC236}">
                <a16:creationId xmlns:a16="http://schemas.microsoft.com/office/drawing/2014/main" id="{1B123614-13EB-4025-AF2D-A5C1B27956F1}"/>
              </a:ext>
            </a:extLst>
          </p:cNvPr>
          <p:cNvSpPr/>
          <p:nvPr/>
        </p:nvSpPr>
        <p:spPr>
          <a:xfrm rot="16200000">
            <a:off x="1859186" y="1750831"/>
            <a:ext cx="4605970" cy="4505922"/>
          </a:xfrm>
          <a:prstGeom prst="triangle">
            <a:avLst>
              <a:gd name="adj" fmla="val 11933"/>
            </a:avLst>
          </a:prstGeom>
          <a:gradFill>
            <a:gsLst>
              <a:gs pos="0">
                <a:srgbClr val="2BAAE2"/>
              </a:gs>
              <a:gs pos="44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Rectangle 27">
            <a:extLst>
              <a:ext uri="{FF2B5EF4-FFF2-40B4-BE49-F238E27FC236}">
                <a16:creationId xmlns:a16="http://schemas.microsoft.com/office/drawing/2014/main" id="{A6921FD7-84EF-4C2A-9813-8E042EC6F165}"/>
              </a:ext>
            </a:extLst>
          </p:cNvPr>
          <p:cNvSpPr>
            <a:spLocks noChangeArrowheads="1"/>
          </p:cNvSpPr>
          <p:nvPr/>
        </p:nvSpPr>
        <p:spPr bwMode="auto">
          <a:xfrm>
            <a:off x="1901169" y="4193595"/>
            <a:ext cx="1694769" cy="1827692"/>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lstStyle/>
          <a:p>
            <a:pPr marL="76202">
              <a:spcBef>
                <a:spcPts val="600"/>
              </a:spcBef>
              <a:buClr>
                <a:srgbClr val="A70C35"/>
              </a:buClr>
              <a:buSzPct val="80000"/>
            </a:pPr>
            <a:endParaRPr lang="en-US" sz="1400" dirty="0">
              <a:solidFill>
                <a:schemeClr val="tx1"/>
              </a:solidFill>
              <a:latin typeface="Arial" panose="020B0604020202020204" pitchFamily="34" charset="0"/>
              <a:cs typeface="Arial" panose="020B0604020202020204" pitchFamily="34" charset="0"/>
            </a:endParaRPr>
          </a:p>
        </p:txBody>
      </p:sp>
      <p:sp>
        <p:nvSpPr>
          <p:cNvPr id="25" name="CasellaDiTesto 40">
            <a:extLst>
              <a:ext uri="{FF2B5EF4-FFF2-40B4-BE49-F238E27FC236}">
                <a16:creationId xmlns:a16="http://schemas.microsoft.com/office/drawing/2014/main" id="{A1C1C52B-C464-4A1C-B49C-B71946AF8140}"/>
              </a:ext>
            </a:extLst>
          </p:cNvPr>
          <p:cNvSpPr txBox="1"/>
          <p:nvPr/>
        </p:nvSpPr>
        <p:spPr bwMode="auto">
          <a:xfrm>
            <a:off x="2265146" y="4158371"/>
            <a:ext cx="1015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ts val="0"/>
              </a:spcBef>
              <a:spcAft>
                <a:spcPts val="554"/>
              </a:spcAft>
            </a:pPr>
            <a:r>
              <a:rPr lang="it-IT" sz="1400" b="1" dirty="0">
                <a:ea typeface="Calibri"/>
              </a:rPr>
              <a:t>RUN</a:t>
            </a:r>
          </a:p>
        </p:txBody>
      </p:sp>
      <p:sp>
        <p:nvSpPr>
          <p:cNvPr id="26" name="Rettangolo 37">
            <a:extLst>
              <a:ext uri="{FF2B5EF4-FFF2-40B4-BE49-F238E27FC236}">
                <a16:creationId xmlns:a16="http://schemas.microsoft.com/office/drawing/2014/main" id="{DC86D042-067E-4298-8FE7-A7B402802D36}"/>
              </a:ext>
            </a:extLst>
          </p:cNvPr>
          <p:cNvSpPr/>
          <p:nvPr/>
        </p:nvSpPr>
        <p:spPr bwMode="auto">
          <a:xfrm>
            <a:off x="1987106" y="499110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HD3</a:t>
            </a:r>
            <a:endParaRPr lang="it-IT" sz="1600" kern="0" dirty="0"/>
          </a:p>
        </p:txBody>
      </p:sp>
      <p:sp>
        <p:nvSpPr>
          <p:cNvPr id="27" name="Rettangolo 38">
            <a:extLst>
              <a:ext uri="{FF2B5EF4-FFF2-40B4-BE49-F238E27FC236}">
                <a16:creationId xmlns:a16="http://schemas.microsoft.com/office/drawing/2014/main" id="{E0DE048D-AE34-4E53-A600-5FE425D1DCE3}"/>
              </a:ext>
            </a:extLst>
          </p:cNvPr>
          <p:cNvSpPr/>
          <p:nvPr/>
        </p:nvSpPr>
        <p:spPr bwMode="auto">
          <a:xfrm>
            <a:off x="1987106" y="5258326"/>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Monitoraggio</a:t>
            </a:r>
          </a:p>
        </p:txBody>
      </p:sp>
      <p:sp>
        <p:nvSpPr>
          <p:cNvPr id="28" name="Rettangolo 39">
            <a:extLst>
              <a:ext uri="{FF2B5EF4-FFF2-40B4-BE49-F238E27FC236}">
                <a16:creationId xmlns:a16="http://schemas.microsoft.com/office/drawing/2014/main" id="{B557B5A5-7B94-4053-8C43-E12DFFEEB977}"/>
              </a:ext>
            </a:extLst>
          </p:cNvPr>
          <p:cNvSpPr/>
          <p:nvPr/>
        </p:nvSpPr>
        <p:spPr bwMode="auto">
          <a:xfrm>
            <a:off x="1987106" y="553387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Micro evolutive</a:t>
            </a:r>
          </a:p>
        </p:txBody>
      </p:sp>
      <p:sp>
        <p:nvSpPr>
          <p:cNvPr id="29" name="Rettangolo 42">
            <a:extLst>
              <a:ext uri="{FF2B5EF4-FFF2-40B4-BE49-F238E27FC236}">
                <a16:creationId xmlns:a16="http://schemas.microsoft.com/office/drawing/2014/main" id="{56B03244-A2E0-4D01-B343-3DF0A33AA57E}"/>
              </a:ext>
            </a:extLst>
          </p:cNvPr>
          <p:cNvSpPr/>
          <p:nvPr/>
        </p:nvSpPr>
        <p:spPr bwMode="auto">
          <a:xfrm>
            <a:off x="1987106" y="4716991"/>
            <a:ext cx="1528615" cy="199385"/>
          </a:xfrm>
          <a:prstGeom prst="rect">
            <a:avLst/>
          </a:prstGeom>
          <a:solidFill>
            <a:schemeClr val="bg1">
              <a:lumMod val="85000"/>
            </a:schemeClr>
          </a:solidFill>
          <a:ln w="15875">
            <a:solidFill>
              <a:schemeClr val="bg1">
                <a:lumMod val="85000"/>
              </a:schemeClr>
            </a:solidFill>
            <a:prstDash val="solid"/>
            <a:miter lim="800000"/>
            <a:headEnd/>
            <a:tailEnd/>
          </a:ln>
        </p:spPr>
        <p:txBody>
          <a:bodyPr lIns="0" rIns="0" anchor="ctr" anchorCtr="0"/>
          <a:lstStyle/>
          <a:p>
            <a:pPr algn="ctr" fontAlgn="auto">
              <a:spcBef>
                <a:spcPts val="0"/>
              </a:spcBef>
              <a:spcAft>
                <a:spcPts val="0"/>
              </a:spcAft>
            </a:pPr>
            <a:r>
              <a:rPr lang="it-IT" sz="1200" kern="0" dirty="0"/>
              <a:t>HD2</a:t>
            </a:r>
            <a:endParaRPr lang="it-IT" sz="1600" kern="0" dirty="0"/>
          </a:p>
        </p:txBody>
      </p:sp>
      <p:pic>
        <p:nvPicPr>
          <p:cNvPr id="30" name="Immagine 31">
            <a:extLst>
              <a:ext uri="{FF2B5EF4-FFF2-40B4-BE49-F238E27FC236}">
                <a16:creationId xmlns:a16="http://schemas.microsoft.com/office/drawing/2014/main" id="{AAB656B2-F700-418E-A25D-E8E6AF99C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85188" y="5877272"/>
            <a:ext cx="394146" cy="394146"/>
          </a:xfrm>
          <a:prstGeom prst="rect">
            <a:avLst/>
          </a:prstGeom>
        </p:spPr>
      </p:pic>
      <p:sp>
        <p:nvSpPr>
          <p:cNvPr id="33" name="Rectangle 8">
            <a:extLst>
              <a:ext uri="{FF2B5EF4-FFF2-40B4-BE49-F238E27FC236}">
                <a16:creationId xmlns:a16="http://schemas.microsoft.com/office/drawing/2014/main" id="{1A1C46DB-F99A-4BA4-AC06-F9D022CD18B3}"/>
              </a:ext>
            </a:extLst>
          </p:cNvPr>
          <p:cNvSpPr>
            <a:spLocks noChangeArrowheads="1"/>
          </p:cNvSpPr>
          <p:nvPr/>
        </p:nvSpPr>
        <p:spPr bwMode="auto">
          <a:xfrm>
            <a:off x="1720651" y="1719889"/>
            <a:ext cx="3835383" cy="1492680"/>
          </a:xfrm>
          <a:prstGeom prst="rect">
            <a:avLst/>
          </a:prstGeom>
          <a:solidFill>
            <a:srgbClr val="FFFFFF">
              <a:lumMod val="85000"/>
              <a:alpha val="59000"/>
            </a:srgbClr>
          </a:solidFill>
          <a:ln w="9525">
            <a:noFill/>
            <a:miter lim="800000"/>
            <a:headEnd/>
            <a:tailEnd/>
          </a:ln>
        </p:spPr>
        <p:txBody>
          <a:bodyPr wrap="none" anchor="ctr"/>
          <a:lstStyle/>
          <a:p>
            <a:pPr defTabSz="844083" eaLnBrk="1" fontAlgn="auto" hangingPunct="1">
              <a:spcBef>
                <a:spcPts val="0"/>
              </a:spcBef>
              <a:spcAft>
                <a:spcPts val="0"/>
              </a:spcAft>
              <a:defRPr/>
            </a:pPr>
            <a:endParaRPr lang="en-US" sz="1662" b="1" kern="0" dirty="0">
              <a:latin typeface="Calibri"/>
            </a:endParaRPr>
          </a:p>
        </p:txBody>
      </p:sp>
      <p:sp>
        <p:nvSpPr>
          <p:cNvPr id="32" name="CasellaDiTesto 31">
            <a:extLst>
              <a:ext uri="{FF2B5EF4-FFF2-40B4-BE49-F238E27FC236}">
                <a16:creationId xmlns:a16="http://schemas.microsoft.com/office/drawing/2014/main" id="{1C03AD6F-A070-467A-9AA7-C420EFDB4B7B}"/>
              </a:ext>
            </a:extLst>
          </p:cNvPr>
          <p:cNvSpPr txBox="1"/>
          <p:nvPr/>
        </p:nvSpPr>
        <p:spPr>
          <a:xfrm>
            <a:off x="333375" y="499045"/>
            <a:ext cx="10522467" cy="2667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it-IT" sz="1400" dirty="0">
                <a:solidFill>
                  <a:schemeClr val="bg1"/>
                </a:solidFill>
              </a:rPr>
              <a:t>MODELLO DI RIFERIMENTO</a:t>
            </a:r>
          </a:p>
        </p:txBody>
      </p:sp>
    </p:spTree>
    <p:extLst>
      <p:ext uri="{BB962C8B-B14F-4D97-AF65-F5344CB8AC3E}">
        <p14:creationId xmlns:p14="http://schemas.microsoft.com/office/powerpoint/2010/main" val="1819844148"/>
      </p:ext>
    </p:extLst>
  </p:cSld>
  <p:clrMapOvr>
    <a:masterClrMapping/>
  </p:clrMapOvr>
  <p:transition spd="slow">
    <p:wipe/>
  </p:transition>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x keynote - blue">
      <a:dk1>
        <a:srgbClr val="000000"/>
      </a:dk1>
      <a:lt1>
        <a:srgbClr val="FFFFFF"/>
      </a:lt1>
      <a:dk2>
        <a:srgbClr val="53585F"/>
      </a:dk2>
      <a:lt2>
        <a:srgbClr val="DCDEE0"/>
      </a:lt2>
      <a:accent1>
        <a:srgbClr val="42A3E8"/>
      </a:accent1>
      <a:accent2>
        <a:srgbClr val="9CB2CB"/>
      </a:accent2>
      <a:accent3>
        <a:srgbClr val="5B62CF"/>
      </a:accent3>
      <a:accent4>
        <a:srgbClr val="9CACE7"/>
      </a:accent4>
      <a:accent5>
        <a:srgbClr val="77B2E8"/>
      </a:accent5>
      <a:accent6>
        <a:srgbClr val="99DFCC"/>
      </a:accent6>
      <a:hlink>
        <a:srgbClr val="0000FF"/>
      </a:hlink>
      <a:folHlink>
        <a:srgbClr val="FF00FF"/>
      </a:folHlink>
    </a:clrScheme>
    <a:fontScheme name="White">
      <a:majorFont>
        <a:latin typeface="Roboto Regular"/>
        <a:ea typeface="Roboto Regular"/>
        <a:cs typeface="Roboto Regular"/>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C4A05C5A71FF34784EFDE25EC251BC2" ma:contentTypeVersion="8" ma:contentTypeDescription="Creare un nuovo documento." ma:contentTypeScope="" ma:versionID="7a12e8ebfb40d3326e4e2f889a651d1e">
  <xsd:schema xmlns:xsd="http://www.w3.org/2001/XMLSchema" xmlns:xs="http://www.w3.org/2001/XMLSchema" xmlns:p="http://schemas.microsoft.com/office/2006/metadata/properties" xmlns:ns2="64dc9ce5-1221-4625-9104-93297f503594" xmlns:ns3="7932479c-e6c5-4c6f-9a2e-7782e57369ff" targetNamespace="http://schemas.microsoft.com/office/2006/metadata/properties" ma:root="true" ma:fieldsID="328252402abf7bdfaa85ff1bbef81a31" ns2:_="" ns3:_="">
    <xsd:import namespace="64dc9ce5-1221-4625-9104-93297f503594"/>
    <xsd:import namespace="7932479c-e6c5-4c6f-9a2e-7782e57369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dc9ce5-1221-4625-9104-93297f503594"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32479c-e6c5-4c6f-9a2e-7782e57369f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086FF4-8D73-4278-87BC-37541F986F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34D3440-CE2D-4295-981C-1BB97349B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dc9ce5-1221-4625-9104-93297f503594"/>
    <ds:schemaRef ds:uri="7932479c-e6c5-4c6f-9a2e-7782e57369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55A4E2-AAAA-4567-BEAB-ABCC07DF1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2013</Words>
  <Application>Microsoft Office PowerPoint</Application>
  <PresentationFormat>Widescreen</PresentationFormat>
  <Paragraphs>287</Paragraphs>
  <Slides>20</Slides>
  <Notes>0</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20</vt:i4>
      </vt:variant>
    </vt:vector>
  </HeadingPairs>
  <TitlesOfParts>
    <vt:vector size="32" baseType="lpstr">
      <vt:lpstr>Arial</vt:lpstr>
      <vt:lpstr>Calibri</vt:lpstr>
      <vt:lpstr>Calibri Light</vt:lpstr>
      <vt:lpstr>Gill Sans</vt:lpstr>
      <vt:lpstr>Helvetica</vt:lpstr>
      <vt:lpstr>Open Sans</vt:lpstr>
      <vt:lpstr>Open Sans Light</vt:lpstr>
      <vt:lpstr>Roboto Regular</vt:lpstr>
      <vt:lpstr>Wingdings</vt:lpstr>
      <vt:lpstr>Тема Office</vt:lpstr>
      <vt:lpstr>1_Тема Office</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klausbarko@yahoo.com</dc:creator>
  <cp:lastModifiedBy>Stefano Beatrice</cp:lastModifiedBy>
  <cp:revision>205</cp:revision>
  <dcterms:created xsi:type="dcterms:W3CDTF">2017-02-13T09:19:54Z</dcterms:created>
  <dcterms:modified xsi:type="dcterms:W3CDTF">2021-11-18T10:47:13Z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0x0101008C4A05C5A71FF34784EFDE25EC251BC2</vt:lpwstr>
  </property>
</Properties>
</file>